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65" r:id="rId3"/>
    <p:sldId id="262" r:id="rId4"/>
    <p:sldId id="260" r:id="rId5"/>
    <p:sldId id="261" r:id="rId6"/>
    <p:sldId id="264" r:id="rId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04CE"/>
    <a:srgbClr val="B64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475918-9E5D-2794-9EBD-B470C9E7A25C}" v="2880" dt="2021-08-25T17:30:16.353"/>
    <p1510:client id="{9AFAEDEF-D76A-C233-4E93-06B85EC549ED}" v="66" dt="2021-08-25T15:06:30.413"/>
    <p1510:client id="{B72D257E-16A2-0B9D-3D45-496A08C70DC5}" v="415" dt="2021-08-25T15:30:38.982"/>
    <p1510:client id="{D7124177-EE05-3F91-99C3-98DFC96AD98A}" v="1" dt="2021-08-25T15:12:12.6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0817E5-40B8-4EAC-94DF-9E85E4538F01}" type="doc">
      <dgm:prSet loTypeId="urn:microsoft.com/office/officeart/2005/8/layout/list1" loCatId="list" qsTypeId="urn:microsoft.com/office/officeart/2005/8/quickstyle/simple4" qsCatId="simple" csTypeId="urn:microsoft.com/office/officeart/2005/8/colors/colorful1" csCatId="colorful" phldr="1"/>
      <dgm:spPr/>
      <dgm:t>
        <a:bodyPr/>
        <a:lstStyle/>
        <a:p>
          <a:endParaRPr lang="en-US"/>
        </a:p>
      </dgm:t>
    </dgm:pt>
    <dgm:pt modelId="{0F6C834B-EE54-4005-8514-8B26D2655B6D}">
      <dgm:prSet phldr="0"/>
      <dgm:spPr/>
      <dgm:t>
        <a:bodyPr/>
        <a:lstStyle/>
        <a:p>
          <a:pPr rtl="0"/>
          <a:r>
            <a:rPr lang="en-US">
              <a:latin typeface="Calibri"/>
            </a:rPr>
            <a:t>Research, Research, Reasearch</a:t>
          </a:r>
          <a:endParaRPr lang="en-US"/>
        </a:p>
      </dgm:t>
    </dgm:pt>
    <dgm:pt modelId="{26A813D4-6559-4EB2-A380-73ABF17DA894}" type="parTrans" cxnId="{8BCCDC17-1BC4-4D9C-BCFB-ACA31AA15CB2}">
      <dgm:prSet/>
      <dgm:spPr/>
      <dgm:t>
        <a:bodyPr/>
        <a:lstStyle/>
        <a:p>
          <a:endParaRPr lang="en-US"/>
        </a:p>
      </dgm:t>
    </dgm:pt>
    <dgm:pt modelId="{67772BEF-094D-473C-8490-D1FE713E94B5}" type="sibTrans" cxnId="{8BCCDC17-1BC4-4D9C-BCFB-ACA31AA15CB2}">
      <dgm:prSet/>
      <dgm:spPr/>
      <dgm:t>
        <a:bodyPr/>
        <a:lstStyle/>
        <a:p>
          <a:endParaRPr lang="en-US"/>
        </a:p>
      </dgm:t>
    </dgm:pt>
    <dgm:pt modelId="{6EB71567-E97C-4401-90B4-56EC8B7CFCA1}">
      <dgm:prSet phldr="0"/>
      <dgm:spPr/>
      <dgm:t>
        <a:bodyPr/>
        <a:lstStyle/>
        <a:p>
          <a:pPr rtl="0"/>
          <a:r>
            <a:rPr lang="en-US">
              <a:latin typeface="Calibri"/>
            </a:rPr>
            <a:t>Before implementing foreign packages that'll improve the visual appeal of your game, research what you're implementing first  to see if it fits your project and its limitations</a:t>
          </a:r>
          <a:endParaRPr lang="en-US"/>
        </a:p>
      </dgm:t>
    </dgm:pt>
    <dgm:pt modelId="{3BD30B51-F29D-4A8E-983D-E90DC1A21554}" type="parTrans" cxnId="{FF2FD0BD-9BDE-4897-97BA-613794E6AC52}">
      <dgm:prSet/>
      <dgm:spPr/>
      <dgm:t>
        <a:bodyPr/>
        <a:lstStyle/>
        <a:p>
          <a:endParaRPr lang="en-US"/>
        </a:p>
      </dgm:t>
    </dgm:pt>
    <dgm:pt modelId="{596341A0-C1E4-4DC5-AE8B-3F9CA0D7F4F7}" type="sibTrans" cxnId="{FF2FD0BD-9BDE-4897-97BA-613794E6AC52}">
      <dgm:prSet/>
      <dgm:spPr/>
      <dgm:t>
        <a:bodyPr/>
        <a:lstStyle/>
        <a:p>
          <a:endParaRPr lang="en-US"/>
        </a:p>
      </dgm:t>
    </dgm:pt>
    <dgm:pt modelId="{AC55F576-BFCC-40FC-9847-2F9CD9F77FF3}">
      <dgm:prSet phldr="0"/>
      <dgm:spPr/>
      <dgm:t>
        <a:bodyPr/>
        <a:lstStyle/>
        <a:p>
          <a:pPr rtl="0"/>
          <a:r>
            <a:rPr lang="en-US">
              <a:latin typeface="Calibri"/>
            </a:rPr>
            <a:t>Don't be afraid to ask for help</a:t>
          </a:r>
          <a:endParaRPr lang="en-US"/>
        </a:p>
      </dgm:t>
    </dgm:pt>
    <dgm:pt modelId="{9A602A86-296A-4289-AABB-973E9650E75F}" type="parTrans" cxnId="{A0AE24E0-B980-4552-B95F-270F4FDA7EA2}">
      <dgm:prSet/>
      <dgm:spPr/>
      <dgm:t>
        <a:bodyPr/>
        <a:lstStyle/>
        <a:p>
          <a:endParaRPr lang="en-US"/>
        </a:p>
      </dgm:t>
    </dgm:pt>
    <dgm:pt modelId="{69E3F9FE-C7F3-4BED-BBFD-CA5C818508F0}" type="sibTrans" cxnId="{A0AE24E0-B980-4552-B95F-270F4FDA7EA2}">
      <dgm:prSet/>
      <dgm:spPr/>
      <dgm:t>
        <a:bodyPr/>
        <a:lstStyle/>
        <a:p>
          <a:endParaRPr lang="en-US"/>
        </a:p>
      </dgm:t>
    </dgm:pt>
    <dgm:pt modelId="{0A30ED2E-50E2-4F32-82A5-D3A95165273E}">
      <dgm:prSet phldr="0"/>
      <dgm:spPr/>
      <dgm:t>
        <a:bodyPr/>
        <a:lstStyle/>
        <a:p>
          <a:pPr rtl="0"/>
          <a:r>
            <a:rPr lang="en-US">
              <a:latin typeface="Calibri"/>
            </a:rPr>
            <a:t> Establish and Organize your tasks</a:t>
          </a:r>
          <a:endParaRPr lang="en-US"/>
        </a:p>
      </dgm:t>
    </dgm:pt>
    <dgm:pt modelId="{D145B126-DBEC-4C29-8CE0-5FFC640F364A}" type="parTrans" cxnId="{3586AF5B-8470-4C25-987E-799D41B9DC99}">
      <dgm:prSet/>
      <dgm:spPr/>
      <dgm:t>
        <a:bodyPr/>
        <a:lstStyle/>
        <a:p>
          <a:endParaRPr lang="en-US"/>
        </a:p>
      </dgm:t>
    </dgm:pt>
    <dgm:pt modelId="{D084B3E5-2C13-400C-99F3-0F97BECA0F71}" type="sibTrans" cxnId="{3586AF5B-8470-4C25-987E-799D41B9DC99}">
      <dgm:prSet/>
      <dgm:spPr/>
      <dgm:t>
        <a:bodyPr/>
        <a:lstStyle/>
        <a:p>
          <a:endParaRPr lang="en-US"/>
        </a:p>
      </dgm:t>
    </dgm:pt>
    <dgm:pt modelId="{1F89A664-D58A-4C89-84B3-FB204DECE493}">
      <dgm:prSet phldr="0"/>
      <dgm:spPr/>
      <dgm:t>
        <a:bodyPr/>
        <a:lstStyle/>
        <a:p>
          <a:pPr rtl="0"/>
          <a:r>
            <a:rPr lang="en-US">
              <a:latin typeface="Calibri"/>
            </a:rPr>
            <a:t>Never stop testing</a:t>
          </a:r>
          <a:endParaRPr lang="en-US"/>
        </a:p>
      </dgm:t>
    </dgm:pt>
    <dgm:pt modelId="{BBCD7EF8-C5AA-449A-8817-CADF6A91DDB3}" type="parTrans" cxnId="{DB18DB7F-D11E-40CD-806D-E527B0939BA7}">
      <dgm:prSet/>
      <dgm:spPr/>
      <dgm:t>
        <a:bodyPr/>
        <a:lstStyle/>
        <a:p>
          <a:endParaRPr lang="en-US"/>
        </a:p>
      </dgm:t>
    </dgm:pt>
    <dgm:pt modelId="{F3CC31C6-F2F3-4CA1-B2D0-D0689CD08A68}" type="sibTrans" cxnId="{DB18DB7F-D11E-40CD-806D-E527B0939BA7}">
      <dgm:prSet/>
      <dgm:spPr/>
      <dgm:t>
        <a:bodyPr/>
        <a:lstStyle/>
        <a:p>
          <a:endParaRPr lang="en-US"/>
        </a:p>
      </dgm:t>
    </dgm:pt>
    <dgm:pt modelId="{68C401ED-B39E-459E-A833-802F59C91A50}">
      <dgm:prSet phldr="0"/>
      <dgm:spPr/>
      <dgm:t>
        <a:bodyPr/>
        <a:lstStyle/>
        <a:p>
          <a:pPr rtl="0"/>
          <a:r>
            <a:rPr lang="en-US">
              <a:latin typeface="Calibri"/>
            </a:rPr>
            <a:t>Take an hour out of your schedule to playtest your game every day. Some problems can't be seen the first time around.</a:t>
          </a:r>
          <a:endParaRPr lang="en-US"/>
        </a:p>
      </dgm:t>
    </dgm:pt>
    <dgm:pt modelId="{5C57818E-94C7-483B-89AA-E33F336B2085}" type="parTrans" cxnId="{C6BACB7B-AEBE-40C3-B315-57D582525363}">
      <dgm:prSet/>
      <dgm:spPr/>
      <dgm:t>
        <a:bodyPr/>
        <a:lstStyle/>
        <a:p>
          <a:endParaRPr lang="en-US"/>
        </a:p>
      </dgm:t>
    </dgm:pt>
    <dgm:pt modelId="{3FD0BA24-6DD6-4C54-A7DE-EC5A36E40245}" type="sibTrans" cxnId="{C6BACB7B-AEBE-40C3-B315-57D582525363}">
      <dgm:prSet/>
      <dgm:spPr/>
      <dgm:t>
        <a:bodyPr/>
        <a:lstStyle/>
        <a:p>
          <a:endParaRPr lang="en-US"/>
        </a:p>
      </dgm:t>
    </dgm:pt>
    <dgm:pt modelId="{2BC59F85-D5A0-4329-A08B-F4C51E99501C}">
      <dgm:prSet phldr="0"/>
      <dgm:spPr/>
      <dgm:t>
        <a:bodyPr/>
        <a:lstStyle/>
        <a:p>
          <a:pPr rtl="0"/>
          <a:r>
            <a:rPr lang="en-US">
              <a:latin typeface="Calibri"/>
            </a:rPr>
            <a:t>Other people are your greatest helpers. If you don't know how to do something or a concept is too confusing, don't be afraid to ask. "Being the dumbest person in the room means you have the most room to grow"</a:t>
          </a:r>
        </a:p>
      </dgm:t>
    </dgm:pt>
    <dgm:pt modelId="{E93564BD-0980-408A-A6FF-184F71855F52}" type="parTrans" cxnId="{DBB943C0-40EF-43B2-84EC-8C9382F612E8}">
      <dgm:prSet/>
      <dgm:spPr/>
    </dgm:pt>
    <dgm:pt modelId="{1A69A958-5B85-4EE6-88AA-7A7D8F6D799C}" type="sibTrans" cxnId="{DBB943C0-40EF-43B2-84EC-8C9382F612E8}">
      <dgm:prSet/>
      <dgm:spPr/>
    </dgm:pt>
    <dgm:pt modelId="{61233281-A6F6-4792-9303-0366C64DE19E}">
      <dgm:prSet phldr="0"/>
      <dgm:spPr/>
      <dgm:t>
        <a:bodyPr/>
        <a:lstStyle/>
        <a:p>
          <a:pPr rtl="0"/>
          <a:r>
            <a:rPr lang="en-US">
              <a:latin typeface="Calibri"/>
            </a:rPr>
            <a:t>Being able to establish and organize your group's tasks is an extremely important part to game development. If one cog in the machine is rusted, the entire machine won't work</a:t>
          </a:r>
        </a:p>
      </dgm:t>
    </dgm:pt>
    <dgm:pt modelId="{68C6F246-6117-4A94-A6D2-56ED6ADA4FF0}" type="parTrans" cxnId="{B8C93917-FDBF-458D-B03F-7AE20494D9C5}">
      <dgm:prSet/>
      <dgm:spPr/>
    </dgm:pt>
    <dgm:pt modelId="{FA4FAFBF-F591-40C6-878F-440202CDEB0A}" type="sibTrans" cxnId="{B8C93917-FDBF-458D-B03F-7AE20494D9C5}">
      <dgm:prSet/>
      <dgm:spPr/>
    </dgm:pt>
    <dgm:pt modelId="{27E8C7CD-0AB7-456F-BADF-BA371FE8E0A8}" type="pres">
      <dgm:prSet presAssocID="{960817E5-40B8-4EAC-94DF-9E85E4538F01}" presName="linear" presStyleCnt="0">
        <dgm:presLayoutVars>
          <dgm:dir/>
          <dgm:animLvl val="lvl"/>
          <dgm:resizeHandles val="exact"/>
        </dgm:presLayoutVars>
      </dgm:prSet>
      <dgm:spPr/>
    </dgm:pt>
    <dgm:pt modelId="{4DDB60AD-7B22-42D9-84BE-C2D5F5C915CA}" type="pres">
      <dgm:prSet presAssocID="{0F6C834B-EE54-4005-8514-8B26D2655B6D}" presName="parentLin" presStyleCnt="0"/>
      <dgm:spPr/>
    </dgm:pt>
    <dgm:pt modelId="{BA9F1218-3D16-49A6-9155-B7F5C0B530D8}" type="pres">
      <dgm:prSet presAssocID="{0F6C834B-EE54-4005-8514-8B26D2655B6D}" presName="parentLeftMargin" presStyleLbl="node1" presStyleIdx="0" presStyleCnt="4"/>
      <dgm:spPr/>
    </dgm:pt>
    <dgm:pt modelId="{1CB00788-C764-4E01-868B-DA3FAAE7C669}" type="pres">
      <dgm:prSet presAssocID="{0F6C834B-EE54-4005-8514-8B26D2655B6D}" presName="parentText" presStyleLbl="node1" presStyleIdx="0" presStyleCnt="4">
        <dgm:presLayoutVars>
          <dgm:chMax val="0"/>
          <dgm:bulletEnabled val="1"/>
        </dgm:presLayoutVars>
      </dgm:prSet>
      <dgm:spPr/>
    </dgm:pt>
    <dgm:pt modelId="{5FB321B8-4117-4F41-8017-6C62486E5363}" type="pres">
      <dgm:prSet presAssocID="{0F6C834B-EE54-4005-8514-8B26D2655B6D}" presName="negativeSpace" presStyleCnt="0"/>
      <dgm:spPr/>
    </dgm:pt>
    <dgm:pt modelId="{B8AA97B8-C7D9-41A6-9557-DBF2C238D36F}" type="pres">
      <dgm:prSet presAssocID="{0F6C834B-EE54-4005-8514-8B26D2655B6D}" presName="childText" presStyleLbl="conFgAcc1" presStyleIdx="0" presStyleCnt="4">
        <dgm:presLayoutVars>
          <dgm:bulletEnabled val="1"/>
        </dgm:presLayoutVars>
      </dgm:prSet>
      <dgm:spPr/>
    </dgm:pt>
    <dgm:pt modelId="{0F352143-F61A-4379-9584-6217BB2E3937}" type="pres">
      <dgm:prSet presAssocID="{67772BEF-094D-473C-8490-D1FE713E94B5}" presName="spaceBetweenRectangles" presStyleCnt="0"/>
      <dgm:spPr/>
    </dgm:pt>
    <dgm:pt modelId="{A3A04371-F6BA-4EAD-A140-DE3CE76C5E81}" type="pres">
      <dgm:prSet presAssocID="{AC55F576-BFCC-40FC-9847-2F9CD9F77FF3}" presName="parentLin" presStyleCnt="0"/>
      <dgm:spPr/>
    </dgm:pt>
    <dgm:pt modelId="{597CA29A-49BF-46AF-838F-5FD9B2767F50}" type="pres">
      <dgm:prSet presAssocID="{AC55F576-BFCC-40FC-9847-2F9CD9F77FF3}" presName="parentLeftMargin" presStyleLbl="node1" presStyleIdx="0" presStyleCnt="4"/>
      <dgm:spPr/>
    </dgm:pt>
    <dgm:pt modelId="{90CB13CE-AF9C-4478-B78F-227990225DA2}" type="pres">
      <dgm:prSet presAssocID="{AC55F576-BFCC-40FC-9847-2F9CD9F77FF3}" presName="parentText" presStyleLbl="node1" presStyleIdx="1" presStyleCnt="4">
        <dgm:presLayoutVars>
          <dgm:chMax val="0"/>
          <dgm:bulletEnabled val="1"/>
        </dgm:presLayoutVars>
      </dgm:prSet>
      <dgm:spPr/>
    </dgm:pt>
    <dgm:pt modelId="{D10E96D2-6A37-4FF3-AA63-C36AC3D62399}" type="pres">
      <dgm:prSet presAssocID="{AC55F576-BFCC-40FC-9847-2F9CD9F77FF3}" presName="negativeSpace" presStyleCnt="0"/>
      <dgm:spPr/>
    </dgm:pt>
    <dgm:pt modelId="{828DFA72-9F56-4FD0-9929-DEA29FCFCBD9}" type="pres">
      <dgm:prSet presAssocID="{AC55F576-BFCC-40FC-9847-2F9CD9F77FF3}" presName="childText" presStyleLbl="conFgAcc1" presStyleIdx="1" presStyleCnt="4">
        <dgm:presLayoutVars>
          <dgm:bulletEnabled val="1"/>
        </dgm:presLayoutVars>
      </dgm:prSet>
      <dgm:spPr/>
    </dgm:pt>
    <dgm:pt modelId="{48872EA8-F980-405A-86B2-CF8DB7F6E9ED}" type="pres">
      <dgm:prSet presAssocID="{69E3F9FE-C7F3-4BED-BBFD-CA5C818508F0}" presName="spaceBetweenRectangles" presStyleCnt="0"/>
      <dgm:spPr/>
    </dgm:pt>
    <dgm:pt modelId="{FE5E9376-10BA-40D9-8568-1206913C6CD1}" type="pres">
      <dgm:prSet presAssocID="{0A30ED2E-50E2-4F32-82A5-D3A95165273E}" presName="parentLin" presStyleCnt="0"/>
      <dgm:spPr/>
    </dgm:pt>
    <dgm:pt modelId="{184EE4C8-4EFD-42B0-B483-F9994F7F1554}" type="pres">
      <dgm:prSet presAssocID="{0A30ED2E-50E2-4F32-82A5-D3A95165273E}" presName="parentLeftMargin" presStyleLbl="node1" presStyleIdx="1" presStyleCnt="4"/>
      <dgm:spPr/>
    </dgm:pt>
    <dgm:pt modelId="{A41B6ED6-F175-4DE0-8BCB-96E5CF9A1E45}" type="pres">
      <dgm:prSet presAssocID="{0A30ED2E-50E2-4F32-82A5-D3A95165273E}" presName="parentText" presStyleLbl="node1" presStyleIdx="2" presStyleCnt="4">
        <dgm:presLayoutVars>
          <dgm:chMax val="0"/>
          <dgm:bulletEnabled val="1"/>
        </dgm:presLayoutVars>
      </dgm:prSet>
      <dgm:spPr/>
    </dgm:pt>
    <dgm:pt modelId="{835B7C11-0CD1-4814-9C63-89299BF16547}" type="pres">
      <dgm:prSet presAssocID="{0A30ED2E-50E2-4F32-82A5-D3A95165273E}" presName="negativeSpace" presStyleCnt="0"/>
      <dgm:spPr/>
    </dgm:pt>
    <dgm:pt modelId="{B4FC47BD-AF37-48DF-A7DA-F30929AD4143}" type="pres">
      <dgm:prSet presAssocID="{0A30ED2E-50E2-4F32-82A5-D3A95165273E}" presName="childText" presStyleLbl="conFgAcc1" presStyleIdx="2" presStyleCnt="4">
        <dgm:presLayoutVars>
          <dgm:bulletEnabled val="1"/>
        </dgm:presLayoutVars>
      </dgm:prSet>
      <dgm:spPr/>
    </dgm:pt>
    <dgm:pt modelId="{7BFB026D-CC8C-432A-8486-3000A857360B}" type="pres">
      <dgm:prSet presAssocID="{D084B3E5-2C13-400C-99F3-0F97BECA0F71}" presName="spaceBetweenRectangles" presStyleCnt="0"/>
      <dgm:spPr/>
    </dgm:pt>
    <dgm:pt modelId="{A699B05A-4BB0-4F21-B14D-E76BF234ACCC}" type="pres">
      <dgm:prSet presAssocID="{1F89A664-D58A-4C89-84B3-FB204DECE493}" presName="parentLin" presStyleCnt="0"/>
      <dgm:spPr/>
    </dgm:pt>
    <dgm:pt modelId="{E5FC4490-494D-49FB-857C-40478F4E71D2}" type="pres">
      <dgm:prSet presAssocID="{1F89A664-D58A-4C89-84B3-FB204DECE493}" presName="parentLeftMargin" presStyleLbl="node1" presStyleIdx="2" presStyleCnt="4"/>
      <dgm:spPr/>
    </dgm:pt>
    <dgm:pt modelId="{4FD6F9D7-CF4C-4B3E-AC67-95E0420252D3}" type="pres">
      <dgm:prSet presAssocID="{1F89A664-D58A-4C89-84B3-FB204DECE493}" presName="parentText" presStyleLbl="node1" presStyleIdx="3" presStyleCnt="4">
        <dgm:presLayoutVars>
          <dgm:chMax val="0"/>
          <dgm:bulletEnabled val="1"/>
        </dgm:presLayoutVars>
      </dgm:prSet>
      <dgm:spPr/>
    </dgm:pt>
    <dgm:pt modelId="{D8C5048C-B218-49E9-9892-C996CE4E33FE}" type="pres">
      <dgm:prSet presAssocID="{1F89A664-D58A-4C89-84B3-FB204DECE493}" presName="negativeSpace" presStyleCnt="0"/>
      <dgm:spPr/>
    </dgm:pt>
    <dgm:pt modelId="{25CE98BD-FE6D-4185-BD05-ED9A52020FE2}" type="pres">
      <dgm:prSet presAssocID="{1F89A664-D58A-4C89-84B3-FB204DECE493}" presName="childText" presStyleLbl="conFgAcc1" presStyleIdx="3" presStyleCnt="4">
        <dgm:presLayoutVars>
          <dgm:bulletEnabled val="1"/>
        </dgm:presLayoutVars>
      </dgm:prSet>
      <dgm:spPr/>
    </dgm:pt>
  </dgm:ptLst>
  <dgm:cxnLst>
    <dgm:cxn modelId="{7566DC02-B85A-44D4-AF55-769FA69A975E}" type="presOf" srcId="{AC55F576-BFCC-40FC-9847-2F9CD9F77FF3}" destId="{90CB13CE-AF9C-4478-B78F-227990225DA2}" srcOrd="1" destOrd="0" presId="urn:microsoft.com/office/officeart/2005/8/layout/list1"/>
    <dgm:cxn modelId="{5FE61A11-8C95-481A-84E0-EBB9C8881107}" type="presOf" srcId="{AC55F576-BFCC-40FC-9847-2F9CD9F77FF3}" destId="{597CA29A-49BF-46AF-838F-5FD9B2767F50}" srcOrd="0" destOrd="0" presId="urn:microsoft.com/office/officeart/2005/8/layout/list1"/>
    <dgm:cxn modelId="{B8C93917-FDBF-458D-B03F-7AE20494D9C5}" srcId="{0A30ED2E-50E2-4F32-82A5-D3A95165273E}" destId="{61233281-A6F6-4792-9303-0366C64DE19E}" srcOrd="0" destOrd="0" parTransId="{68C6F246-6117-4A94-A6D2-56ED6ADA4FF0}" sibTransId="{FA4FAFBF-F591-40C6-878F-440202CDEB0A}"/>
    <dgm:cxn modelId="{8BCCDC17-1BC4-4D9C-BCFB-ACA31AA15CB2}" srcId="{960817E5-40B8-4EAC-94DF-9E85E4538F01}" destId="{0F6C834B-EE54-4005-8514-8B26D2655B6D}" srcOrd="0" destOrd="0" parTransId="{26A813D4-6559-4EB2-A380-73ABF17DA894}" sibTransId="{67772BEF-094D-473C-8490-D1FE713E94B5}"/>
    <dgm:cxn modelId="{CD10FA2B-2011-4033-B8B7-66930946A52A}" type="presOf" srcId="{1F89A664-D58A-4C89-84B3-FB204DECE493}" destId="{4FD6F9D7-CF4C-4B3E-AC67-95E0420252D3}" srcOrd="1" destOrd="0" presId="urn:microsoft.com/office/officeart/2005/8/layout/list1"/>
    <dgm:cxn modelId="{8C488637-A8E1-468C-A8D6-BB89D37D255A}" type="presOf" srcId="{61233281-A6F6-4792-9303-0366C64DE19E}" destId="{B4FC47BD-AF37-48DF-A7DA-F30929AD4143}" srcOrd="0" destOrd="0" presId="urn:microsoft.com/office/officeart/2005/8/layout/list1"/>
    <dgm:cxn modelId="{3586AF5B-8470-4C25-987E-799D41B9DC99}" srcId="{960817E5-40B8-4EAC-94DF-9E85E4538F01}" destId="{0A30ED2E-50E2-4F32-82A5-D3A95165273E}" srcOrd="2" destOrd="0" parTransId="{D145B126-DBEC-4C29-8CE0-5FFC640F364A}" sibTransId="{D084B3E5-2C13-400C-99F3-0F97BECA0F71}"/>
    <dgm:cxn modelId="{8AD9C268-567F-435F-B4A0-5236877FDD5A}" type="presOf" srcId="{1F89A664-D58A-4C89-84B3-FB204DECE493}" destId="{E5FC4490-494D-49FB-857C-40478F4E71D2}" srcOrd="0" destOrd="0" presId="urn:microsoft.com/office/officeart/2005/8/layout/list1"/>
    <dgm:cxn modelId="{B114846A-A380-4297-BBB7-40C167D6F06B}" type="presOf" srcId="{0A30ED2E-50E2-4F32-82A5-D3A95165273E}" destId="{184EE4C8-4EFD-42B0-B483-F9994F7F1554}" srcOrd="0" destOrd="0" presId="urn:microsoft.com/office/officeart/2005/8/layout/list1"/>
    <dgm:cxn modelId="{EF1C716E-0BA0-453E-AC99-EECEE5A80A4D}" type="presOf" srcId="{0A30ED2E-50E2-4F32-82A5-D3A95165273E}" destId="{A41B6ED6-F175-4DE0-8BCB-96E5CF9A1E45}" srcOrd="1" destOrd="0" presId="urn:microsoft.com/office/officeart/2005/8/layout/list1"/>
    <dgm:cxn modelId="{0D5CA273-AD25-483D-8B60-171F15471334}" type="presOf" srcId="{2BC59F85-D5A0-4329-A08B-F4C51E99501C}" destId="{828DFA72-9F56-4FD0-9929-DEA29FCFCBD9}" srcOrd="0" destOrd="0" presId="urn:microsoft.com/office/officeart/2005/8/layout/list1"/>
    <dgm:cxn modelId="{C6BACB7B-AEBE-40C3-B315-57D582525363}" srcId="{1F89A664-D58A-4C89-84B3-FB204DECE493}" destId="{68C401ED-B39E-459E-A833-802F59C91A50}" srcOrd="0" destOrd="0" parTransId="{5C57818E-94C7-483B-89AA-E33F336B2085}" sibTransId="{3FD0BA24-6DD6-4C54-A7DE-EC5A36E40245}"/>
    <dgm:cxn modelId="{DB18DB7F-D11E-40CD-806D-E527B0939BA7}" srcId="{960817E5-40B8-4EAC-94DF-9E85E4538F01}" destId="{1F89A664-D58A-4C89-84B3-FB204DECE493}" srcOrd="3" destOrd="0" parTransId="{BBCD7EF8-C5AA-449A-8817-CADF6A91DDB3}" sibTransId="{F3CC31C6-F2F3-4CA1-B2D0-D0689CD08A68}"/>
    <dgm:cxn modelId="{5D3EC4A1-2792-45D6-B55B-5F3021D99E50}" type="presOf" srcId="{0F6C834B-EE54-4005-8514-8B26D2655B6D}" destId="{BA9F1218-3D16-49A6-9155-B7F5C0B530D8}" srcOrd="0" destOrd="0" presId="urn:microsoft.com/office/officeart/2005/8/layout/list1"/>
    <dgm:cxn modelId="{FF2FD0BD-9BDE-4897-97BA-613794E6AC52}" srcId="{0F6C834B-EE54-4005-8514-8B26D2655B6D}" destId="{6EB71567-E97C-4401-90B4-56EC8B7CFCA1}" srcOrd="0" destOrd="0" parTransId="{3BD30B51-F29D-4A8E-983D-E90DC1A21554}" sibTransId="{596341A0-C1E4-4DC5-AE8B-3F9CA0D7F4F7}"/>
    <dgm:cxn modelId="{DBB943C0-40EF-43B2-84EC-8C9382F612E8}" srcId="{AC55F576-BFCC-40FC-9847-2F9CD9F77FF3}" destId="{2BC59F85-D5A0-4329-A08B-F4C51E99501C}" srcOrd="0" destOrd="0" parTransId="{E93564BD-0980-408A-A6FF-184F71855F52}" sibTransId="{1A69A958-5B85-4EE6-88AA-7A7D8F6D799C}"/>
    <dgm:cxn modelId="{878FAAC8-5C9F-459C-BB7D-8F8599CA64D5}" type="presOf" srcId="{0F6C834B-EE54-4005-8514-8B26D2655B6D}" destId="{1CB00788-C764-4E01-868B-DA3FAAE7C669}" srcOrd="1" destOrd="0" presId="urn:microsoft.com/office/officeart/2005/8/layout/list1"/>
    <dgm:cxn modelId="{F1D19FC9-2FD7-4150-A2CC-18C08F590241}" type="presOf" srcId="{960817E5-40B8-4EAC-94DF-9E85E4538F01}" destId="{27E8C7CD-0AB7-456F-BADF-BA371FE8E0A8}" srcOrd="0" destOrd="0" presId="urn:microsoft.com/office/officeart/2005/8/layout/list1"/>
    <dgm:cxn modelId="{60CD94CE-A0BB-4C1E-8F13-24927296F843}" type="presOf" srcId="{68C401ED-B39E-459E-A833-802F59C91A50}" destId="{25CE98BD-FE6D-4185-BD05-ED9A52020FE2}" srcOrd="0" destOrd="0" presId="urn:microsoft.com/office/officeart/2005/8/layout/list1"/>
    <dgm:cxn modelId="{7A6A5AD1-84BF-4018-9334-9DE7085DAD4E}" type="presOf" srcId="{6EB71567-E97C-4401-90B4-56EC8B7CFCA1}" destId="{B8AA97B8-C7D9-41A6-9557-DBF2C238D36F}" srcOrd="0" destOrd="0" presId="urn:microsoft.com/office/officeart/2005/8/layout/list1"/>
    <dgm:cxn modelId="{A0AE24E0-B980-4552-B95F-270F4FDA7EA2}" srcId="{960817E5-40B8-4EAC-94DF-9E85E4538F01}" destId="{AC55F576-BFCC-40FC-9847-2F9CD9F77FF3}" srcOrd="1" destOrd="0" parTransId="{9A602A86-296A-4289-AABB-973E9650E75F}" sibTransId="{69E3F9FE-C7F3-4BED-BBFD-CA5C818508F0}"/>
    <dgm:cxn modelId="{553CDE59-85B1-455D-B199-753EFF77D761}" type="presParOf" srcId="{27E8C7CD-0AB7-456F-BADF-BA371FE8E0A8}" destId="{4DDB60AD-7B22-42D9-84BE-C2D5F5C915CA}" srcOrd="0" destOrd="0" presId="urn:microsoft.com/office/officeart/2005/8/layout/list1"/>
    <dgm:cxn modelId="{95237216-4350-461E-AA18-D37113D1C12D}" type="presParOf" srcId="{4DDB60AD-7B22-42D9-84BE-C2D5F5C915CA}" destId="{BA9F1218-3D16-49A6-9155-B7F5C0B530D8}" srcOrd="0" destOrd="0" presId="urn:microsoft.com/office/officeart/2005/8/layout/list1"/>
    <dgm:cxn modelId="{D60BA1D5-617C-4D55-B9DC-CDB2267AF2F2}" type="presParOf" srcId="{4DDB60AD-7B22-42D9-84BE-C2D5F5C915CA}" destId="{1CB00788-C764-4E01-868B-DA3FAAE7C669}" srcOrd="1" destOrd="0" presId="urn:microsoft.com/office/officeart/2005/8/layout/list1"/>
    <dgm:cxn modelId="{578444FA-6D5D-43E9-B4F1-5C1577E5BC7D}" type="presParOf" srcId="{27E8C7CD-0AB7-456F-BADF-BA371FE8E0A8}" destId="{5FB321B8-4117-4F41-8017-6C62486E5363}" srcOrd="1" destOrd="0" presId="urn:microsoft.com/office/officeart/2005/8/layout/list1"/>
    <dgm:cxn modelId="{C6C5B5B6-E3B4-4E36-BCE5-19CE20ACC249}" type="presParOf" srcId="{27E8C7CD-0AB7-456F-BADF-BA371FE8E0A8}" destId="{B8AA97B8-C7D9-41A6-9557-DBF2C238D36F}" srcOrd="2" destOrd="0" presId="urn:microsoft.com/office/officeart/2005/8/layout/list1"/>
    <dgm:cxn modelId="{105170E1-5E2B-42D6-AFF8-C18A8321F7A9}" type="presParOf" srcId="{27E8C7CD-0AB7-456F-BADF-BA371FE8E0A8}" destId="{0F352143-F61A-4379-9584-6217BB2E3937}" srcOrd="3" destOrd="0" presId="urn:microsoft.com/office/officeart/2005/8/layout/list1"/>
    <dgm:cxn modelId="{9AA71BE9-47DF-44B5-A7B3-9A14497077C1}" type="presParOf" srcId="{27E8C7CD-0AB7-456F-BADF-BA371FE8E0A8}" destId="{A3A04371-F6BA-4EAD-A140-DE3CE76C5E81}" srcOrd="4" destOrd="0" presId="urn:microsoft.com/office/officeart/2005/8/layout/list1"/>
    <dgm:cxn modelId="{33166A73-6C24-4EE9-880D-B97E259206C4}" type="presParOf" srcId="{A3A04371-F6BA-4EAD-A140-DE3CE76C5E81}" destId="{597CA29A-49BF-46AF-838F-5FD9B2767F50}" srcOrd="0" destOrd="0" presId="urn:microsoft.com/office/officeart/2005/8/layout/list1"/>
    <dgm:cxn modelId="{E7F1C6D7-14BC-482F-98C5-503722C8BFAC}" type="presParOf" srcId="{A3A04371-F6BA-4EAD-A140-DE3CE76C5E81}" destId="{90CB13CE-AF9C-4478-B78F-227990225DA2}" srcOrd="1" destOrd="0" presId="urn:microsoft.com/office/officeart/2005/8/layout/list1"/>
    <dgm:cxn modelId="{69A7EABF-3EAF-46E1-AA76-9A0EE346E017}" type="presParOf" srcId="{27E8C7CD-0AB7-456F-BADF-BA371FE8E0A8}" destId="{D10E96D2-6A37-4FF3-AA63-C36AC3D62399}" srcOrd="5" destOrd="0" presId="urn:microsoft.com/office/officeart/2005/8/layout/list1"/>
    <dgm:cxn modelId="{3A520214-E416-4D3B-BD2A-691D9B28F7A8}" type="presParOf" srcId="{27E8C7CD-0AB7-456F-BADF-BA371FE8E0A8}" destId="{828DFA72-9F56-4FD0-9929-DEA29FCFCBD9}" srcOrd="6" destOrd="0" presId="urn:microsoft.com/office/officeart/2005/8/layout/list1"/>
    <dgm:cxn modelId="{9A59CD15-6E6B-4D08-8D8B-A12A3732C9C8}" type="presParOf" srcId="{27E8C7CD-0AB7-456F-BADF-BA371FE8E0A8}" destId="{48872EA8-F980-405A-86B2-CF8DB7F6E9ED}" srcOrd="7" destOrd="0" presId="urn:microsoft.com/office/officeart/2005/8/layout/list1"/>
    <dgm:cxn modelId="{8F77A577-DBE9-4BB6-8992-8F9419FDAF9E}" type="presParOf" srcId="{27E8C7CD-0AB7-456F-BADF-BA371FE8E0A8}" destId="{FE5E9376-10BA-40D9-8568-1206913C6CD1}" srcOrd="8" destOrd="0" presId="urn:microsoft.com/office/officeart/2005/8/layout/list1"/>
    <dgm:cxn modelId="{65ABEF80-3949-4C09-A05E-E8B09D0AF935}" type="presParOf" srcId="{FE5E9376-10BA-40D9-8568-1206913C6CD1}" destId="{184EE4C8-4EFD-42B0-B483-F9994F7F1554}" srcOrd="0" destOrd="0" presId="urn:microsoft.com/office/officeart/2005/8/layout/list1"/>
    <dgm:cxn modelId="{EC2FCFC5-F95C-4759-8B94-1BFFF5DF3055}" type="presParOf" srcId="{FE5E9376-10BA-40D9-8568-1206913C6CD1}" destId="{A41B6ED6-F175-4DE0-8BCB-96E5CF9A1E45}" srcOrd="1" destOrd="0" presId="urn:microsoft.com/office/officeart/2005/8/layout/list1"/>
    <dgm:cxn modelId="{CDD75500-EC4D-4698-B3DB-75706881A6DF}" type="presParOf" srcId="{27E8C7CD-0AB7-456F-BADF-BA371FE8E0A8}" destId="{835B7C11-0CD1-4814-9C63-89299BF16547}" srcOrd="9" destOrd="0" presId="urn:microsoft.com/office/officeart/2005/8/layout/list1"/>
    <dgm:cxn modelId="{7DB39EC5-74F7-44E3-86C5-AF2FB0581DBF}" type="presParOf" srcId="{27E8C7CD-0AB7-456F-BADF-BA371FE8E0A8}" destId="{B4FC47BD-AF37-48DF-A7DA-F30929AD4143}" srcOrd="10" destOrd="0" presId="urn:microsoft.com/office/officeart/2005/8/layout/list1"/>
    <dgm:cxn modelId="{2B9A8C07-5B6D-41A1-B0CB-8B77823EAB98}" type="presParOf" srcId="{27E8C7CD-0AB7-456F-BADF-BA371FE8E0A8}" destId="{7BFB026D-CC8C-432A-8486-3000A857360B}" srcOrd="11" destOrd="0" presId="urn:microsoft.com/office/officeart/2005/8/layout/list1"/>
    <dgm:cxn modelId="{ED835D37-1C9D-4A14-B693-DABC424BEF45}" type="presParOf" srcId="{27E8C7CD-0AB7-456F-BADF-BA371FE8E0A8}" destId="{A699B05A-4BB0-4F21-B14D-E76BF234ACCC}" srcOrd="12" destOrd="0" presId="urn:microsoft.com/office/officeart/2005/8/layout/list1"/>
    <dgm:cxn modelId="{B660A718-7BE9-4B10-9BF5-718E5802C0B7}" type="presParOf" srcId="{A699B05A-4BB0-4F21-B14D-E76BF234ACCC}" destId="{E5FC4490-494D-49FB-857C-40478F4E71D2}" srcOrd="0" destOrd="0" presId="urn:microsoft.com/office/officeart/2005/8/layout/list1"/>
    <dgm:cxn modelId="{90506B08-D022-481D-BD10-FD6D1FFBBABA}" type="presParOf" srcId="{A699B05A-4BB0-4F21-B14D-E76BF234ACCC}" destId="{4FD6F9D7-CF4C-4B3E-AC67-95E0420252D3}" srcOrd="1" destOrd="0" presId="urn:microsoft.com/office/officeart/2005/8/layout/list1"/>
    <dgm:cxn modelId="{A7E2AB9D-5067-4C20-A84B-993ABE797B17}" type="presParOf" srcId="{27E8C7CD-0AB7-456F-BADF-BA371FE8E0A8}" destId="{D8C5048C-B218-49E9-9892-C996CE4E33FE}" srcOrd="13" destOrd="0" presId="urn:microsoft.com/office/officeart/2005/8/layout/list1"/>
    <dgm:cxn modelId="{EE3EF0DB-44CB-4AB2-8884-9688F624756E}" type="presParOf" srcId="{27E8C7CD-0AB7-456F-BADF-BA371FE8E0A8}" destId="{25CE98BD-FE6D-4185-BD05-ED9A52020FE2}"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22CBC2-2EF6-4130-9DF5-BE1E223E97E6}"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42C1B932-4FD1-4AA7-A5C2-21321A926E63}">
      <dgm:prSet phldr="0"/>
      <dgm:spPr/>
      <dgm:t>
        <a:bodyPr/>
        <a:lstStyle/>
        <a:p>
          <a:pPr rtl="0"/>
          <a:r>
            <a:rPr lang="en-US" dirty="0">
              <a:latin typeface="Calibri"/>
            </a:rPr>
            <a:t>No problems debugging</a:t>
          </a:r>
          <a:endParaRPr lang="en-US" dirty="0"/>
        </a:p>
      </dgm:t>
    </dgm:pt>
    <dgm:pt modelId="{6ACC45EC-6038-4592-8400-FFE02A55BCDD}" type="parTrans" cxnId="{F331614A-4AF6-40E6-B3FC-BFD7C977CF57}">
      <dgm:prSet/>
      <dgm:spPr/>
      <dgm:t>
        <a:bodyPr/>
        <a:lstStyle/>
        <a:p>
          <a:endParaRPr lang="en-US"/>
        </a:p>
      </dgm:t>
    </dgm:pt>
    <dgm:pt modelId="{0A063F11-7BB2-49FB-83B0-F15DC4D60BC3}" type="sibTrans" cxnId="{F331614A-4AF6-40E6-B3FC-BFD7C977CF57}">
      <dgm:prSet/>
      <dgm:spPr/>
      <dgm:t>
        <a:bodyPr/>
        <a:lstStyle/>
        <a:p>
          <a:endParaRPr lang="en-US"/>
        </a:p>
      </dgm:t>
    </dgm:pt>
    <dgm:pt modelId="{1BF0318D-EA03-425A-87F8-28FCEFAADD0F}">
      <dgm:prSet phldr="0"/>
      <dgm:spPr/>
      <dgm:t>
        <a:bodyPr/>
        <a:lstStyle/>
        <a:p>
          <a:pPr rtl="0"/>
          <a:r>
            <a:rPr lang="en-US" dirty="0">
              <a:latin typeface="Calibri"/>
            </a:rPr>
            <a:t>Enemies</a:t>
          </a:r>
          <a:endParaRPr lang="en-US" dirty="0"/>
        </a:p>
      </dgm:t>
    </dgm:pt>
    <dgm:pt modelId="{65983833-9097-4962-992D-E92E619EC5C8}" type="parTrans" cxnId="{0E2CBA62-98C8-4BFD-B85C-8739D3F9F8FF}">
      <dgm:prSet/>
      <dgm:spPr/>
      <dgm:t>
        <a:bodyPr/>
        <a:lstStyle/>
        <a:p>
          <a:endParaRPr lang="en-US"/>
        </a:p>
      </dgm:t>
    </dgm:pt>
    <dgm:pt modelId="{69684667-D7C9-4182-BDA7-D3BD9B8E9666}" type="sibTrans" cxnId="{0E2CBA62-98C8-4BFD-B85C-8739D3F9F8FF}">
      <dgm:prSet/>
      <dgm:spPr/>
      <dgm:t>
        <a:bodyPr/>
        <a:lstStyle/>
        <a:p>
          <a:endParaRPr lang="en-US"/>
        </a:p>
      </dgm:t>
    </dgm:pt>
    <dgm:pt modelId="{54878165-7AD2-4ABD-9236-0B9295BB610C}">
      <dgm:prSet phldr="0"/>
      <dgm:spPr/>
      <dgm:t>
        <a:bodyPr/>
        <a:lstStyle/>
        <a:p>
          <a:pPr rtl="0"/>
          <a:r>
            <a:rPr lang="en-US" dirty="0">
              <a:latin typeface="Calibri"/>
            </a:rPr>
            <a:t>Enemy design, concept, and implementation worked in unison with the genre and overall goal of the game.</a:t>
          </a:r>
          <a:endParaRPr lang="en-US" dirty="0"/>
        </a:p>
      </dgm:t>
    </dgm:pt>
    <dgm:pt modelId="{E74B7304-280B-4C00-B2B8-D6C3AF43A383}" type="parTrans" cxnId="{3325436C-0FFC-4821-863F-12C076D1BF1C}">
      <dgm:prSet/>
      <dgm:spPr/>
      <dgm:t>
        <a:bodyPr/>
        <a:lstStyle/>
        <a:p>
          <a:endParaRPr lang="en-US"/>
        </a:p>
      </dgm:t>
    </dgm:pt>
    <dgm:pt modelId="{0D40EA7A-99AC-4916-8BE8-5F344E87D68C}" type="sibTrans" cxnId="{3325436C-0FFC-4821-863F-12C076D1BF1C}">
      <dgm:prSet/>
      <dgm:spPr/>
      <dgm:t>
        <a:bodyPr/>
        <a:lstStyle/>
        <a:p>
          <a:endParaRPr lang="en-US"/>
        </a:p>
      </dgm:t>
    </dgm:pt>
    <dgm:pt modelId="{1669E6BE-57A0-4530-A0B0-4BB461BE60BB}">
      <dgm:prSet phldr="0"/>
      <dgm:spPr/>
      <dgm:t>
        <a:bodyPr/>
        <a:lstStyle/>
        <a:p>
          <a:pPr rtl="0"/>
          <a:r>
            <a:rPr lang="en-US" dirty="0">
              <a:latin typeface="Calibri"/>
            </a:rPr>
            <a:t>Interaction System</a:t>
          </a:r>
          <a:endParaRPr lang="en-US" dirty="0"/>
        </a:p>
      </dgm:t>
    </dgm:pt>
    <dgm:pt modelId="{38B1E264-FD24-4EFD-89F0-25EEABBE3B37}" type="parTrans" cxnId="{2EF1E03A-8A67-44ED-942D-33CE7518054C}">
      <dgm:prSet/>
      <dgm:spPr/>
      <dgm:t>
        <a:bodyPr/>
        <a:lstStyle/>
        <a:p>
          <a:endParaRPr lang="en-US"/>
        </a:p>
      </dgm:t>
    </dgm:pt>
    <dgm:pt modelId="{40EFF654-551D-48D0-AD93-E0BAEB04CF4E}" type="sibTrans" cxnId="{2EF1E03A-8A67-44ED-942D-33CE7518054C}">
      <dgm:prSet/>
      <dgm:spPr/>
      <dgm:t>
        <a:bodyPr/>
        <a:lstStyle/>
        <a:p>
          <a:endParaRPr lang="en-US"/>
        </a:p>
      </dgm:t>
    </dgm:pt>
    <dgm:pt modelId="{0CADE506-E014-4A51-9A6D-521ABB3A67AE}">
      <dgm:prSet phldr="0"/>
      <dgm:spPr/>
      <dgm:t>
        <a:bodyPr/>
        <a:lstStyle/>
        <a:p>
          <a:pPr rtl="0"/>
          <a:r>
            <a:rPr lang="en-US" dirty="0">
              <a:latin typeface="Calibri"/>
            </a:rPr>
            <a:t>The flexible and versatile interaction system allowed the player to interact with the world and complete the objectives</a:t>
          </a:r>
          <a:endParaRPr lang="en-US" dirty="0"/>
        </a:p>
      </dgm:t>
    </dgm:pt>
    <dgm:pt modelId="{CE32F051-9FDB-435E-AA41-E095339BC6E9}" type="parTrans" cxnId="{62EA5245-CEB9-40F4-BE5C-CFB9927E1DFF}">
      <dgm:prSet/>
      <dgm:spPr/>
      <dgm:t>
        <a:bodyPr/>
        <a:lstStyle/>
        <a:p>
          <a:endParaRPr lang="en-US"/>
        </a:p>
      </dgm:t>
    </dgm:pt>
    <dgm:pt modelId="{060EFB8E-53A0-4CAB-8138-D44E8B824CE7}" type="sibTrans" cxnId="{62EA5245-CEB9-40F4-BE5C-CFB9927E1DFF}">
      <dgm:prSet/>
      <dgm:spPr/>
      <dgm:t>
        <a:bodyPr/>
        <a:lstStyle/>
        <a:p>
          <a:endParaRPr lang="en-US"/>
        </a:p>
      </dgm:t>
    </dgm:pt>
    <dgm:pt modelId="{01ED5A06-6678-40D4-9C02-E99BEA9DF570}">
      <dgm:prSet phldr="0"/>
      <dgm:spPr/>
      <dgm:t>
        <a:bodyPr/>
        <a:lstStyle/>
        <a:p>
          <a:pPr rtl="0"/>
          <a:r>
            <a:rPr lang="en-US" dirty="0">
              <a:latin typeface="Calibri"/>
            </a:rPr>
            <a:t>Implementation of Cutscenes</a:t>
          </a:r>
          <a:endParaRPr lang="en-US" dirty="0"/>
        </a:p>
      </dgm:t>
    </dgm:pt>
    <dgm:pt modelId="{DB6C6FB3-7E49-4ACE-B990-B9B29C202465}" type="parTrans" cxnId="{DB0E49DF-A5EB-4FB2-8155-7BA3CE108A80}">
      <dgm:prSet/>
      <dgm:spPr/>
      <dgm:t>
        <a:bodyPr/>
        <a:lstStyle/>
        <a:p>
          <a:endParaRPr lang="en-US"/>
        </a:p>
      </dgm:t>
    </dgm:pt>
    <dgm:pt modelId="{2E5A3BBD-4ECD-425D-BD51-A08B30DEE3BF}" type="sibTrans" cxnId="{DB0E49DF-A5EB-4FB2-8155-7BA3CE108A80}">
      <dgm:prSet/>
      <dgm:spPr/>
      <dgm:t>
        <a:bodyPr/>
        <a:lstStyle/>
        <a:p>
          <a:endParaRPr lang="en-US"/>
        </a:p>
      </dgm:t>
    </dgm:pt>
    <dgm:pt modelId="{53C65EC6-98D9-477E-BF21-AD550DC0C901}">
      <dgm:prSet/>
      <dgm:spPr/>
      <dgm:t>
        <a:bodyPr/>
        <a:lstStyle/>
        <a:p>
          <a:pPr rtl="0"/>
          <a:r>
            <a:rPr lang="en-US">
              <a:latin typeface="Calibri"/>
            </a:rPr>
            <a:t>The new concept of cutscenes being implemented into the game turned out to be a straightforward task with a satisfying end product.</a:t>
          </a:r>
          <a:endParaRPr lang="en-US"/>
        </a:p>
      </dgm:t>
    </dgm:pt>
    <dgm:pt modelId="{6D04CCEF-D98F-41A2-8329-DA86D567B244}" type="parTrans" cxnId="{1179BBAE-A862-4874-AEDD-B86337E66D81}">
      <dgm:prSet/>
      <dgm:spPr/>
      <dgm:t>
        <a:bodyPr/>
        <a:lstStyle/>
        <a:p>
          <a:endParaRPr lang="en-US"/>
        </a:p>
      </dgm:t>
    </dgm:pt>
    <dgm:pt modelId="{B1DD2DD3-065C-4BA4-A34F-022C676D24F9}" type="sibTrans" cxnId="{1179BBAE-A862-4874-AEDD-B86337E66D81}">
      <dgm:prSet/>
      <dgm:spPr/>
      <dgm:t>
        <a:bodyPr/>
        <a:lstStyle/>
        <a:p>
          <a:endParaRPr lang="en-US"/>
        </a:p>
      </dgm:t>
    </dgm:pt>
    <dgm:pt modelId="{ECB69883-2F11-43D4-B95D-5B13DE9305C6}">
      <dgm:prSet phldr="0"/>
      <dgm:spPr/>
      <dgm:t>
        <a:bodyPr/>
        <a:lstStyle/>
        <a:p>
          <a:pPr rtl="0"/>
          <a:r>
            <a:rPr lang="en-US" dirty="0">
              <a:latin typeface="Calibri"/>
            </a:rPr>
            <a:t>Near the end of our project, we rather fixed most of our bugs quickly and efficiently. No bugs means working game, working game means we have something to turn in.</a:t>
          </a:r>
        </a:p>
      </dgm:t>
    </dgm:pt>
    <dgm:pt modelId="{C1D75780-346E-4CD3-9E88-6C0EDCE2A036}" type="parTrans" cxnId="{8FED6BBE-9F50-49CD-AE15-48B032B48357}">
      <dgm:prSet/>
      <dgm:spPr/>
    </dgm:pt>
    <dgm:pt modelId="{C45300CC-AF74-4C0C-B422-3767418E553A}" type="sibTrans" cxnId="{8FED6BBE-9F50-49CD-AE15-48B032B48357}">
      <dgm:prSet/>
      <dgm:spPr/>
    </dgm:pt>
    <dgm:pt modelId="{F37B5E65-90CC-48AD-9D3A-F3A141C189D5}" type="pres">
      <dgm:prSet presAssocID="{0C22CBC2-2EF6-4130-9DF5-BE1E223E97E6}" presName="linear" presStyleCnt="0">
        <dgm:presLayoutVars>
          <dgm:dir/>
          <dgm:animLvl val="lvl"/>
          <dgm:resizeHandles val="exact"/>
        </dgm:presLayoutVars>
      </dgm:prSet>
      <dgm:spPr/>
    </dgm:pt>
    <dgm:pt modelId="{ADB24DD1-6E50-41AE-9FCC-4491D746AB7D}" type="pres">
      <dgm:prSet presAssocID="{42C1B932-4FD1-4AA7-A5C2-21321A926E63}" presName="parentLin" presStyleCnt="0"/>
      <dgm:spPr/>
    </dgm:pt>
    <dgm:pt modelId="{DBFECC6B-3DE0-45BB-9BAE-A49E517819C8}" type="pres">
      <dgm:prSet presAssocID="{42C1B932-4FD1-4AA7-A5C2-21321A926E63}" presName="parentLeftMargin" presStyleLbl="node1" presStyleIdx="0" presStyleCnt="4"/>
      <dgm:spPr/>
    </dgm:pt>
    <dgm:pt modelId="{0148AE2B-3CD1-4608-A89E-C4F27E027B68}" type="pres">
      <dgm:prSet presAssocID="{42C1B932-4FD1-4AA7-A5C2-21321A926E63}" presName="parentText" presStyleLbl="node1" presStyleIdx="0" presStyleCnt="4">
        <dgm:presLayoutVars>
          <dgm:chMax val="0"/>
          <dgm:bulletEnabled val="1"/>
        </dgm:presLayoutVars>
      </dgm:prSet>
      <dgm:spPr/>
    </dgm:pt>
    <dgm:pt modelId="{9F4FC2E5-247C-4D46-8563-5C086EBFEC10}" type="pres">
      <dgm:prSet presAssocID="{42C1B932-4FD1-4AA7-A5C2-21321A926E63}" presName="negativeSpace" presStyleCnt="0"/>
      <dgm:spPr/>
    </dgm:pt>
    <dgm:pt modelId="{BEFF5801-AB83-40AE-BAFB-C70AB66ED892}" type="pres">
      <dgm:prSet presAssocID="{42C1B932-4FD1-4AA7-A5C2-21321A926E63}" presName="childText" presStyleLbl="conFgAcc1" presStyleIdx="0" presStyleCnt="4">
        <dgm:presLayoutVars>
          <dgm:bulletEnabled val="1"/>
        </dgm:presLayoutVars>
      </dgm:prSet>
      <dgm:spPr/>
    </dgm:pt>
    <dgm:pt modelId="{9C6E0E4D-3FF0-4CB8-A8B6-0F3D2B6B6F74}" type="pres">
      <dgm:prSet presAssocID="{0A063F11-7BB2-49FB-83B0-F15DC4D60BC3}" presName="spaceBetweenRectangles" presStyleCnt="0"/>
      <dgm:spPr/>
    </dgm:pt>
    <dgm:pt modelId="{E3B51EDC-90B9-4680-8392-CD5B17E12066}" type="pres">
      <dgm:prSet presAssocID="{1BF0318D-EA03-425A-87F8-28FCEFAADD0F}" presName="parentLin" presStyleCnt="0"/>
      <dgm:spPr/>
    </dgm:pt>
    <dgm:pt modelId="{8545F3CD-69B0-45EC-8092-07D3AD38E507}" type="pres">
      <dgm:prSet presAssocID="{1BF0318D-EA03-425A-87F8-28FCEFAADD0F}" presName="parentLeftMargin" presStyleLbl="node1" presStyleIdx="0" presStyleCnt="4"/>
      <dgm:spPr/>
    </dgm:pt>
    <dgm:pt modelId="{966C82AB-FA3F-4D9A-B184-157CBEC90E05}" type="pres">
      <dgm:prSet presAssocID="{1BF0318D-EA03-425A-87F8-28FCEFAADD0F}" presName="parentText" presStyleLbl="node1" presStyleIdx="1" presStyleCnt="4">
        <dgm:presLayoutVars>
          <dgm:chMax val="0"/>
          <dgm:bulletEnabled val="1"/>
        </dgm:presLayoutVars>
      </dgm:prSet>
      <dgm:spPr/>
    </dgm:pt>
    <dgm:pt modelId="{F41FAD0A-637F-444C-AB30-4D0C69C0E8CF}" type="pres">
      <dgm:prSet presAssocID="{1BF0318D-EA03-425A-87F8-28FCEFAADD0F}" presName="negativeSpace" presStyleCnt="0"/>
      <dgm:spPr/>
    </dgm:pt>
    <dgm:pt modelId="{89F58725-981C-488D-941D-F2798566BCCA}" type="pres">
      <dgm:prSet presAssocID="{1BF0318D-EA03-425A-87F8-28FCEFAADD0F}" presName="childText" presStyleLbl="conFgAcc1" presStyleIdx="1" presStyleCnt="4">
        <dgm:presLayoutVars>
          <dgm:bulletEnabled val="1"/>
        </dgm:presLayoutVars>
      </dgm:prSet>
      <dgm:spPr/>
    </dgm:pt>
    <dgm:pt modelId="{523E34F4-77AE-4529-891A-E71658EAE3BF}" type="pres">
      <dgm:prSet presAssocID="{69684667-D7C9-4182-BDA7-D3BD9B8E9666}" presName="spaceBetweenRectangles" presStyleCnt="0"/>
      <dgm:spPr/>
    </dgm:pt>
    <dgm:pt modelId="{A389A6EE-5002-49D5-89A2-5E8E8362AB72}" type="pres">
      <dgm:prSet presAssocID="{1669E6BE-57A0-4530-A0B0-4BB461BE60BB}" presName="parentLin" presStyleCnt="0"/>
      <dgm:spPr/>
    </dgm:pt>
    <dgm:pt modelId="{763561A5-3B39-4F6B-A759-2EB060D55F1C}" type="pres">
      <dgm:prSet presAssocID="{1669E6BE-57A0-4530-A0B0-4BB461BE60BB}" presName="parentLeftMargin" presStyleLbl="node1" presStyleIdx="1" presStyleCnt="4"/>
      <dgm:spPr/>
    </dgm:pt>
    <dgm:pt modelId="{F16D3E46-DA3A-457A-BFF4-AAA0843E93CA}" type="pres">
      <dgm:prSet presAssocID="{1669E6BE-57A0-4530-A0B0-4BB461BE60BB}" presName="parentText" presStyleLbl="node1" presStyleIdx="2" presStyleCnt="4">
        <dgm:presLayoutVars>
          <dgm:chMax val="0"/>
          <dgm:bulletEnabled val="1"/>
        </dgm:presLayoutVars>
      </dgm:prSet>
      <dgm:spPr/>
    </dgm:pt>
    <dgm:pt modelId="{C2134E01-DE9B-41A7-BC9F-213F4E8B32C9}" type="pres">
      <dgm:prSet presAssocID="{1669E6BE-57A0-4530-A0B0-4BB461BE60BB}" presName="negativeSpace" presStyleCnt="0"/>
      <dgm:spPr/>
    </dgm:pt>
    <dgm:pt modelId="{C066E190-A0E7-4A3B-AFCB-CA3172E4E0ED}" type="pres">
      <dgm:prSet presAssocID="{1669E6BE-57A0-4530-A0B0-4BB461BE60BB}" presName="childText" presStyleLbl="conFgAcc1" presStyleIdx="2" presStyleCnt="4">
        <dgm:presLayoutVars>
          <dgm:bulletEnabled val="1"/>
        </dgm:presLayoutVars>
      </dgm:prSet>
      <dgm:spPr/>
    </dgm:pt>
    <dgm:pt modelId="{22AB38AA-76BE-4A24-B089-EEC6A8D86A81}" type="pres">
      <dgm:prSet presAssocID="{40EFF654-551D-48D0-AD93-E0BAEB04CF4E}" presName="spaceBetweenRectangles" presStyleCnt="0"/>
      <dgm:spPr/>
    </dgm:pt>
    <dgm:pt modelId="{7967A9DF-2F4B-4FAC-8BBC-507F76BD8DE3}" type="pres">
      <dgm:prSet presAssocID="{01ED5A06-6678-40D4-9C02-E99BEA9DF570}" presName="parentLin" presStyleCnt="0"/>
      <dgm:spPr/>
    </dgm:pt>
    <dgm:pt modelId="{617B560E-E896-4E4A-8B4D-5C422641E03C}" type="pres">
      <dgm:prSet presAssocID="{01ED5A06-6678-40D4-9C02-E99BEA9DF570}" presName="parentLeftMargin" presStyleLbl="node1" presStyleIdx="2" presStyleCnt="4"/>
      <dgm:spPr/>
    </dgm:pt>
    <dgm:pt modelId="{F3A18CAB-8DD3-4070-AC81-0FDA96FB27A4}" type="pres">
      <dgm:prSet presAssocID="{01ED5A06-6678-40D4-9C02-E99BEA9DF570}" presName="parentText" presStyleLbl="node1" presStyleIdx="3" presStyleCnt="4">
        <dgm:presLayoutVars>
          <dgm:chMax val="0"/>
          <dgm:bulletEnabled val="1"/>
        </dgm:presLayoutVars>
      </dgm:prSet>
      <dgm:spPr/>
    </dgm:pt>
    <dgm:pt modelId="{9ACD9D01-572E-4455-9CAA-073502E8A856}" type="pres">
      <dgm:prSet presAssocID="{01ED5A06-6678-40D4-9C02-E99BEA9DF570}" presName="negativeSpace" presStyleCnt="0"/>
      <dgm:spPr/>
    </dgm:pt>
    <dgm:pt modelId="{CDE79635-ECD3-4C4F-B71D-C45518CD3631}" type="pres">
      <dgm:prSet presAssocID="{01ED5A06-6678-40D4-9C02-E99BEA9DF570}" presName="childText" presStyleLbl="conFgAcc1" presStyleIdx="3" presStyleCnt="4">
        <dgm:presLayoutVars>
          <dgm:bulletEnabled val="1"/>
        </dgm:presLayoutVars>
      </dgm:prSet>
      <dgm:spPr/>
    </dgm:pt>
  </dgm:ptLst>
  <dgm:cxnLst>
    <dgm:cxn modelId="{5CFFE110-877E-49C5-B475-C1C27606E225}" type="presOf" srcId="{ECB69883-2F11-43D4-B95D-5B13DE9305C6}" destId="{BEFF5801-AB83-40AE-BAFB-C70AB66ED892}" srcOrd="0" destOrd="0" presId="urn:microsoft.com/office/officeart/2005/8/layout/list1"/>
    <dgm:cxn modelId="{095EBD34-5F37-4FBA-846F-84D310B41A78}" type="presOf" srcId="{42C1B932-4FD1-4AA7-A5C2-21321A926E63}" destId="{DBFECC6B-3DE0-45BB-9BAE-A49E517819C8}" srcOrd="0" destOrd="0" presId="urn:microsoft.com/office/officeart/2005/8/layout/list1"/>
    <dgm:cxn modelId="{2EF1E03A-8A67-44ED-942D-33CE7518054C}" srcId="{0C22CBC2-2EF6-4130-9DF5-BE1E223E97E6}" destId="{1669E6BE-57A0-4530-A0B0-4BB461BE60BB}" srcOrd="2" destOrd="0" parTransId="{38B1E264-FD24-4EFD-89F0-25EEABBE3B37}" sibTransId="{40EFF654-551D-48D0-AD93-E0BAEB04CF4E}"/>
    <dgm:cxn modelId="{0E2CBA62-98C8-4BFD-B85C-8739D3F9F8FF}" srcId="{0C22CBC2-2EF6-4130-9DF5-BE1E223E97E6}" destId="{1BF0318D-EA03-425A-87F8-28FCEFAADD0F}" srcOrd="1" destOrd="0" parTransId="{65983833-9097-4962-992D-E92E619EC5C8}" sibTransId="{69684667-D7C9-4182-BDA7-D3BD9B8E9666}"/>
    <dgm:cxn modelId="{61D2FD42-B3DA-432B-9766-0074AF309F3E}" type="presOf" srcId="{0C22CBC2-2EF6-4130-9DF5-BE1E223E97E6}" destId="{F37B5E65-90CC-48AD-9D3A-F3A141C189D5}" srcOrd="0" destOrd="0" presId="urn:microsoft.com/office/officeart/2005/8/layout/list1"/>
    <dgm:cxn modelId="{C1D46064-125E-4056-BE29-14A30D3B95EE}" type="presOf" srcId="{1669E6BE-57A0-4530-A0B0-4BB461BE60BB}" destId="{F16D3E46-DA3A-457A-BFF4-AAA0843E93CA}" srcOrd="1" destOrd="0" presId="urn:microsoft.com/office/officeart/2005/8/layout/list1"/>
    <dgm:cxn modelId="{62EA5245-CEB9-40F4-BE5C-CFB9927E1DFF}" srcId="{1669E6BE-57A0-4530-A0B0-4BB461BE60BB}" destId="{0CADE506-E014-4A51-9A6D-521ABB3A67AE}" srcOrd="0" destOrd="0" parTransId="{CE32F051-9FDB-435E-AA41-E095339BC6E9}" sibTransId="{060EFB8E-53A0-4CAB-8138-D44E8B824CE7}"/>
    <dgm:cxn modelId="{8A5D7E48-E459-4300-9D4A-6EFE2A0656BD}" type="presOf" srcId="{1BF0318D-EA03-425A-87F8-28FCEFAADD0F}" destId="{966C82AB-FA3F-4D9A-B184-157CBEC90E05}" srcOrd="1" destOrd="0" presId="urn:microsoft.com/office/officeart/2005/8/layout/list1"/>
    <dgm:cxn modelId="{F331614A-4AF6-40E6-B3FC-BFD7C977CF57}" srcId="{0C22CBC2-2EF6-4130-9DF5-BE1E223E97E6}" destId="{42C1B932-4FD1-4AA7-A5C2-21321A926E63}" srcOrd="0" destOrd="0" parTransId="{6ACC45EC-6038-4592-8400-FFE02A55BCDD}" sibTransId="{0A063F11-7BB2-49FB-83B0-F15DC4D60BC3}"/>
    <dgm:cxn modelId="{3325436C-0FFC-4821-863F-12C076D1BF1C}" srcId="{1BF0318D-EA03-425A-87F8-28FCEFAADD0F}" destId="{54878165-7AD2-4ABD-9236-0B9295BB610C}" srcOrd="0" destOrd="0" parTransId="{E74B7304-280B-4C00-B2B8-D6C3AF43A383}" sibTransId="{0D40EA7A-99AC-4916-8BE8-5F344E87D68C}"/>
    <dgm:cxn modelId="{25C17E76-DDAC-4025-A4F1-620FF3023B34}" type="presOf" srcId="{42C1B932-4FD1-4AA7-A5C2-21321A926E63}" destId="{0148AE2B-3CD1-4608-A89E-C4F27E027B68}" srcOrd="1" destOrd="0" presId="urn:microsoft.com/office/officeart/2005/8/layout/list1"/>
    <dgm:cxn modelId="{B7BC0D57-1591-4314-A57A-7CE2B67FFAD0}" type="presOf" srcId="{53C65EC6-98D9-477E-BF21-AD550DC0C901}" destId="{CDE79635-ECD3-4C4F-B71D-C45518CD3631}" srcOrd="0" destOrd="0" presId="urn:microsoft.com/office/officeart/2005/8/layout/list1"/>
    <dgm:cxn modelId="{75815577-CFEF-4EA3-978D-043C2AC6948D}" type="presOf" srcId="{0CADE506-E014-4A51-9A6D-521ABB3A67AE}" destId="{C066E190-A0E7-4A3B-AFCB-CA3172E4E0ED}" srcOrd="0" destOrd="0" presId="urn:microsoft.com/office/officeart/2005/8/layout/list1"/>
    <dgm:cxn modelId="{7A79868C-B16F-4900-A291-532C3132CF48}" type="presOf" srcId="{01ED5A06-6678-40D4-9C02-E99BEA9DF570}" destId="{617B560E-E896-4E4A-8B4D-5C422641E03C}" srcOrd="0" destOrd="0" presId="urn:microsoft.com/office/officeart/2005/8/layout/list1"/>
    <dgm:cxn modelId="{EBDB238D-4A22-42A8-B650-655536DE10D6}" type="presOf" srcId="{01ED5A06-6678-40D4-9C02-E99BEA9DF570}" destId="{F3A18CAB-8DD3-4070-AC81-0FDA96FB27A4}" srcOrd="1" destOrd="0" presId="urn:microsoft.com/office/officeart/2005/8/layout/list1"/>
    <dgm:cxn modelId="{3D6446A6-7CC0-4660-B929-407DCD16ADAD}" type="presOf" srcId="{54878165-7AD2-4ABD-9236-0B9295BB610C}" destId="{89F58725-981C-488D-941D-F2798566BCCA}" srcOrd="0" destOrd="0" presId="urn:microsoft.com/office/officeart/2005/8/layout/list1"/>
    <dgm:cxn modelId="{1179BBAE-A862-4874-AEDD-B86337E66D81}" srcId="{01ED5A06-6678-40D4-9C02-E99BEA9DF570}" destId="{53C65EC6-98D9-477E-BF21-AD550DC0C901}" srcOrd="0" destOrd="0" parTransId="{6D04CCEF-D98F-41A2-8329-DA86D567B244}" sibTransId="{B1DD2DD3-065C-4BA4-A34F-022C676D24F9}"/>
    <dgm:cxn modelId="{2AC8A3AF-173C-4B0C-A14F-43E354D8190E}" type="presOf" srcId="{1BF0318D-EA03-425A-87F8-28FCEFAADD0F}" destId="{8545F3CD-69B0-45EC-8092-07D3AD38E507}" srcOrd="0" destOrd="0" presId="urn:microsoft.com/office/officeart/2005/8/layout/list1"/>
    <dgm:cxn modelId="{8FED6BBE-9F50-49CD-AE15-48B032B48357}" srcId="{42C1B932-4FD1-4AA7-A5C2-21321A926E63}" destId="{ECB69883-2F11-43D4-B95D-5B13DE9305C6}" srcOrd="0" destOrd="0" parTransId="{C1D75780-346E-4CD3-9E88-6C0EDCE2A036}" sibTransId="{C45300CC-AF74-4C0C-B422-3767418E553A}"/>
    <dgm:cxn modelId="{721D1FD8-547E-43EC-8471-A1E6EA490044}" type="presOf" srcId="{1669E6BE-57A0-4530-A0B0-4BB461BE60BB}" destId="{763561A5-3B39-4F6B-A759-2EB060D55F1C}" srcOrd="0" destOrd="0" presId="urn:microsoft.com/office/officeart/2005/8/layout/list1"/>
    <dgm:cxn modelId="{DB0E49DF-A5EB-4FB2-8155-7BA3CE108A80}" srcId="{0C22CBC2-2EF6-4130-9DF5-BE1E223E97E6}" destId="{01ED5A06-6678-40D4-9C02-E99BEA9DF570}" srcOrd="3" destOrd="0" parTransId="{DB6C6FB3-7E49-4ACE-B990-B9B29C202465}" sibTransId="{2E5A3BBD-4ECD-425D-BD51-A08B30DEE3BF}"/>
    <dgm:cxn modelId="{312E5545-A4CA-4532-ACC4-910CFAC4BDBC}" type="presParOf" srcId="{F37B5E65-90CC-48AD-9D3A-F3A141C189D5}" destId="{ADB24DD1-6E50-41AE-9FCC-4491D746AB7D}" srcOrd="0" destOrd="0" presId="urn:microsoft.com/office/officeart/2005/8/layout/list1"/>
    <dgm:cxn modelId="{930A5960-C2DF-48DD-A70F-048D6C90AF5E}" type="presParOf" srcId="{ADB24DD1-6E50-41AE-9FCC-4491D746AB7D}" destId="{DBFECC6B-3DE0-45BB-9BAE-A49E517819C8}" srcOrd="0" destOrd="0" presId="urn:microsoft.com/office/officeart/2005/8/layout/list1"/>
    <dgm:cxn modelId="{AE022F73-7182-4A78-A93F-8D3B9B3CA0AF}" type="presParOf" srcId="{ADB24DD1-6E50-41AE-9FCC-4491D746AB7D}" destId="{0148AE2B-3CD1-4608-A89E-C4F27E027B68}" srcOrd="1" destOrd="0" presId="urn:microsoft.com/office/officeart/2005/8/layout/list1"/>
    <dgm:cxn modelId="{9644564E-3E29-4BDE-B1AF-10EDD6939A7A}" type="presParOf" srcId="{F37B5E65-90CC-48AD-9D3A-F3A141C189D5}" destId="{9F4FC2E5-247C-4D46-8563-5C086EBFEC10}" srcOrd="1" destOrd="0" presId="urn:microsoft.com/office/officeart/2005/8/layout/list1"/>
    <dgm:cxn modelId="{142736E7-8352-4525-8289-84B12CD90476}" type="presParOf" srcId="{F37B5E65-90CC-48AD-9D3A-F3A141C189D5}" destId="{BEFF5801-AB83-40AE-BAFB-C70AB66ED892}" srcOrd="2" destOrd="0" presId="urn:microsoft.com/office/officeart/2005/8/layout/list1"/>
    <dgm:cxn modelId="{39830229-DC55-45FE-9CC5-E54427457321}" type="presParOf" srcId="{F37B5E65-90CC-48AD-9D3A-F3A141C189D5}" destId="{9C6E0E4D-3FF0-4CB8-A8B6-0F3D2B6B6F74}" srcOrd="3" destOrd="0" presId="urn:microsoft.com/office/officeart/2005/8/layout/list1"/>
    <dgm:cxn modelId="{B2DB9ED5-7F70-4997-AB32-4DA48B3A0122}" type="presParOf" srcId="{F37B5E65-90CC-48AD-9D3A-F3A141C189D5}" destId="{E3B51EDC-90B9-4680-8392-CD5B17E12066}" srcOrd="4" destOrd="0" presId="urn:microsoft.com/office/officeart/2005/8/layout/list1"/>
    <dgm:cxn modelId="{A67846EF-2B64-4A8C-A1B7-EFB4AA6627F6}" type="presParOf" srcId="{E3B51EDC-90B9-4680-8392-CD5B17E12066}" destId="{8545F3CD-69B0-45EC-8092-07D3AD38E507}" srcOrd="0" destOrd="0" presId="urn:microsoft.com/office/officeart/2005/8/layout/list1"/>
    <dgm:cxn modelId="{41A9BD7E-27A1-4359-9446-7E773E611D89}" type="presParOf" srcId="{E3B51EDC-90B9-4680-8392-CD5B17E12066}" destId="{966C82AB-FA3F-4D9A-B184-157CBEC90E05}" srcOrd="1" destOrd="0" presId="urn:microsoft.com/office/officeart/2005/8/layout/list1"/>
    <dgm:cxn modelId="{4F0B2EDA-5669-4293-836D-706C574A2D9D}" type="presParOf" srcId="{F37B5E65-90CC-48AD-9D3A-F3A141C189D5}" destId="{F41FAD0A-637F-444C-AB30-4D0C69C0E8CF}" srcOrd="5" destOrd="0" presId="urn:microsoft.com/office/officeart/2005/8/layout/list1"/>
    <dgm:cxn modelId="{815E256C-2D45-4594-81A0-E84804B1816E}" type="presParOf" srcId="{F37B5E65-90CC-48AD-9D3A-F3A141C189D5}" destId="{89F58725-981C-488D-941D-F2798566BCCA}" srcOrd="6" destOrd="0" presId="urn:microsoft.com/office/officeart/2005/8/layout/list1"/>
    <dgm:cxn modelId="{9679D02A-D6EA-4BD6-A9E7-88451565F843}" type="presParOf" srcId="{F37B5E65-90CC-48AD-9D3A-F3A141C189D5}" destId="{523E34F4-77AE-4529-891A-E71658EAE3BF}" srcOrd="7" destOrd="0" presId="urn:microsoft.com/office/officeart/2005/8/layout/list1"/>
    <dgm:cxn modelId="{D6966345-BE83-449C-BBB0-A75AFED369F7}" type="presParOf" srcId="{F37B5E65-90CC-48AD-9D3A-F3A141C189D5}" destId="{A389A6EE-5002-49D5-89A2-5E8E8362AB72}" srcOrd="8" destOrd="0" presId="urn:microsoft.com/office/officeart/2005/8/layout/list1"/>
    <dgm:cxn modelId="{D76EA46B-152B-4B4A-8067-D6BFF43598EF}" type="presParOf" srcId="{A389A6EE-5002-49D5-89A2-5E8E8362AB72}" destId="{763561A5-3B39-4F6B-A759-2EB060D55F1C}" srcOrd="0" destOrd="0" presId="urn:microsoft.com/office/officeart/2005/8/layout/list1"/>
    <dgm:cxn modelId="{8BC5AE12-B87B-441D-AB2E-C2FE1BD556D7}" type="presParOf" srcId="{A389A6EE-5002-49D5-89A2-5E8E8362AB72}" destId="{F16D3E46-DA3A-457A-BFF4-AAA0843E93CA}" srcOrd="1" destOrd="0" presId="urn:microsoft.com/office/officeart/2005/8/layout/list1"/>
    <dgm:cxn modelId="{3965C3CF-4934-4FCE-8B99-AA8CECF3B5CD}" type="presParOf" srcId="{F37B5E65-90CC-48AD-9D3A-F3A141C189D5}" destId="{C2134E01-DE9B-41A7-BC9F-213F4E8B32C9}" srcOrd="9" destOrd="0" presId="urn:microsoft.com/office/officeart/2005/8/layout/list1"/>
    <dgm:cxn modelId="{B4719A07-FEB1-48A4-9516-9BD2A7792BDA}" type="presParOf" srcId="{F37B5E65-90CC-48AD-9D3A-F3A141C189D5}" destId="{C066E190-A0E7-4A3B-AFCB-CA3172E4E0ED}" srcOrd="10" destOrd="0" presId="urn:microsoft.com/office/officeart/2005/8/layout/list1"/>
    <dgm:cxn modelId="{03121DA6-B07D-48EA-8440-BE4EDDC9F519}" type="presParOf" srcId="{F37B5E65-90CC-48AD-9D3A-F3A141C189D5}" destId="{22AB38AA-76BE-4A24-B089-EEC6A8D86A81}" srcOrd="11" destOrd="0" presId="urn:microsoft.com/office/officeart/2005/8/layout/list1"/>
    <dgm:cxn modelId="{6DA9BFBE-8B4E-4ED0-9165-FFAF267C1EC0}" type="presParOf" srcId="{F37B5E65-90CC-48AD-9D3A-F3A141C189D5}" destId="{7967A9DF-2F4B-4FAC-8BBC-507F76BD8DE3}" srcOrd="12" destOrd="0" presId="urn:microsoft.com/office/officeart/2005/8/layout/list1"/>
    <dgm:cxn modelId="{B0D48165-D143-441A-A96C-207FE32A43A2}" type="presParOf" srcId="{7967A9DF-2F4B-4FAC-8BBC-507F76BD8DE3}" destId="{617B560E-E896-4E4A-8B4D-5C422641E03C}" srcOrd="0" destOrd="0" presId="urn:microsoft.com/office/officeart/2005/8/layout/list1"/>
    <dgm:cxn modelId="{AD1A1EA1-7522-4E71-8D96-C155BB6CC89D}" type="presParOf" srcId="{7967A9DF-2F4B-4FAC-8BBC-507F76BD8DE3}" destId="{F3A18CAB-8DD3-4070-AC81-0FDA96FB27A4}" srcOrd="1" destOrd="0" presId="urn:microsoft.com/office/officeart/2005/8/layout/list1"/>
    <dgm:cxn modelId="{35105D35-601E-4E03-BD6F-69C69851784D}" type="presParOf" srcId="{F37B5E65-90CC-48AD-9D3A-F3A141C189D5}" destId="{9ACD9D01-572E-4455-9CAA-073502E8A856}" srcOrd="13" destOrd="0" presId="urn:microsoft.com/office/officeart/2005/8/layout/list1"/>
    <dgm:cxn modelId="{33400710-C584-4458-8A5F-09D0B0973B42}" type="presParOf" srcId="{F37B5E65-90CC-48AD-9D3A-F3A141C189D5}" destId="{CDE79635-ECD3-4C4F-B71D-C45518CD3631}"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67A994-E7C6-486F-9410-12229A0312C3}"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6A4A6BF8-2112-4C0C-95CE-CF7FFC2A6C45}">
      <dgm:prSet/>
      <dgm:spPr/>
      <dgm:t>
        <a:bodyPr/>
        <a:lstStyle/>
        <a:p>
          <a:r>
            <a:rPr lang="en-US"/>
            <a:t>Scenes being deleted</a:t>
          </a:r>
        </a:p>
      </dgm:t>
    </dgm:pt>
    <dgm:pt modelId="{3680FF5B-84D9-4EC0-ADAB-945A3E203C94}" type="parTrans" cxnId="{5C0833DC-BC7C-41CF-ACE5-6769E9CC1FE8}">
      <dgm:prSet/>
      <dgm:spPr/>
      <dgm:t>
        <a:bodyPr/>
        <a:lstStyle/>
        <a:p>
          <a:endParaRPr lang="en-US"/>
        </a:p>
      </dgm:t>
    </dgm:pt>
    <dgm:pt modelId="{4D608E44-ED9D-41D2-88D1-C56C25B02C2C}" type="sibTrans" cxnId="{5C0833DC-BC7C-41CF-ACE5-6769E9CC1FE8}">
      <dgm:prSet/>
      <dgm:spPr/>
      <dgm:t>
        <a:bodyPr/>
        <a:lstStyle/>
        <a:p>
          <a:endParaRPr lang="en-US"/>
        </a:p>
      </dgm:t>
    </dgm:pt>
    <dgm:pt modelId="{B3923FB1-EC6A-4E23-B2AC-1466FBEFC699}">
      <dgm:prSet/>
      <dgm:spPr/>
      <dgm:t>
        <a:bodyPr/>
        <a:lstStyle/>
        <a:p>
          <a:r>
            <a:rPr lang="en-US"/>
            <a:t>Scripts and Prefabs going missing</a:t>
          </a:r>
        </a:p>
      </dgm:t>
    </dgm:pt>
    <dgm:pt modelId="{9F7F8D3B-1603-4F47-994D-170DD6D6C690}" type="parTrans" cxnId="{70592450-88C6-4283-8B2C-1758883F22C6}">
      <dgm:prSet/>
      <dgm:spPr/>
      <dgm:t>
        <a:bodyPr/>
        <a:lstStyle/>
        <a:p>
          <a:endParaRPr lang="en-US"/>
        </a:p>
      </dgm:t>
    </dgm:pt>
    <dgm:pt modelId="{F2669F6E-3070-4E4F-8FFC-AB67C88A60B3}" type="sibTrans" cxnId="{70592450-88C6-4283-8B2C-1758883F22C6}">
      <dgm:prSet/>
      <dgm:spPr/>
      <dgm:t>
        <a:bodyPr/>
        <a:lstStyle/>
        <a:p>
          <a:endParaRPr lang="en-US"/>
        </a:p>
      </dgm:t>
    </dgm:pt>
    <dgm:pt modelId="{BFC22C87-E39C-42D7-93BE-B837A4B6AF34}">
      <dgm:prSet phldr="0"/>
      <dgm:spPr/>
      <dgm:t>
        <a:bodyPr/>
        <a:lstStyle/>
        <a:p>
          <a:pPr rtl="0"/>
          <a:r>
            <a:rPr lang="en-US">
              <a:latin typeface="Calibri"/>
            </a:rPr>
            <a:t>When people add or modify scripts or prefabs at the same time problems start to occur. Prefabs and scripts get corrupted and end up having to be remade. To fix it, we remade the scripts and prefabs the were corrupted and communicated as to be sure to not push at the same time as another team member</a:t>
          </a:r>
          <a:endParaRPr lang="en-US"/>
        </a:p>
      </dgm:t>
    </dgm:pt>
    <dgm:pt modelId="{C8D8C1EC-128C-4E53-814F-AD0378ACE51F}" type="parTrans" cxnId="{81058105-31A5-4D1C-B02B-8C60B3D5AF0E}">
      <dgm:prSet/>
      <dgm:spPr/>
      <dgm:t>
        <a:bodyPr/>
        <a:lstStyle/>
        <a:p>
          <a:endParaRPr lang="en-US"/>
        </a:p>
      </dgm:t>
    </dgm:pt>
    <dgm:pt modelId="{218D370A-5237-4460-88E9-AFCE4736D8FD}" type="sibTrans" cxnId="{81058105-31A5-4D1C-B02B-8C60B3D5AF0E}">
      <dgm:prSet/>
      <dgm:spPr/>
      <dgm:t>
        <a:bodyPr/>
        <a:lstStyle/>
        <a:p>
          <a:endParaRPr lang="en-US"/>
        </a:p>
      </dgm:t>
    </dgm:pt>
    <dgm:pt modelId="{6FF2C50D-A2D1-4AB7-9BF2-376B5B4C76A2}">
      <dgm:prSet/>
      <dgm:spPr/>
      <dgm:t>
        <a:bodyPr/>
        <a:lstStyle/>
        <a:p>
          <a:r>
            <a:rPr lang="en-US"/>
            <a:t>HDRP turns everything in the scene purple</a:t>
          </a:r>
        </a:p>
      </dgm:t>
    </dgm:pt>
    <dgm:pt modelId="{CE04A731-0377-4B2A-9614-8F363F5AD8F9}" type="parTrans" cxnId="{CAF3D9A4-B5C6-4DBA-B7CD-F7D3F9509EFB}">
      <dgm:prSet/>
      <dgm:spPr/>
      <dgm:t>
        <a:bodyPr/>
        <a:lstStyle/>
        <a:p>
          <a:endParaRPr lang="en-US"/>
        </a:p>
      </dgm:t>
    </dgm:pt>
    <dgm:pt modelId="{99EA6F96-3F59-4D67-8D88-213D42C7D352}" type="sibTrans" cxnId="{CAF3D9A4-B5C6-4DBA-B7CD-F7D3F9509EFB}">
      <dgm:prSet/>
      <dgm:spPr/>
      <dgm:t>
        <a:bodyPr/>
        <a:lstStyle/>
        <a:p>
          <a:endParaRPr lang="en-US"/>
        </a:p>
      </dgm:t>
    </dgm:pt>
    <dgm:pt modelId="{D99D136E-D565-4543-91FA-0A65E900FBEB}">
      <dgm:prSet phldr="0"/>
      <dgm:spPr/>
      <dgm:t>
        <a:bodyPr/>
        <a:lstStyle/>
        <a:p>
          <a:pPr rtl="0"/>
          <a:r>
            <a:rPr lang="en-US">
              <a:latin typeface="Calibri"/>
            </a:rPr>
            <a:t>GIT overwriting work</a:t>
          </a:r>
          <a:endParaRPr lang="en-US"/>
        </a:p>
      </dgm:t>
    </dgm:pt>
    <dgm:pt modelId="{A83BACF1-10E6-453E-9FEE-994BE7989FC4}" type="parTrans" cxnId="{1DA18230-EA01-4715-B4FD-9D0FFD2FC732}">
      <dgm:prSet/>
      <dgm:spPr/>
      <dgm:t>
        <a:bodyPr/>
        <a:lstStyle/>
        <a:p>
          <a:endParaRPr lang="en-US"/>
        </a:p>
      </dgm:t>
    </dgm:pt>
    <dgm:pt modelId="{497CB500-7C1E-4A5F-BA5D-3D829AE9014A}" type="sibTrans" cxnId="{1DA18230-EA01-4715-B4FD-9D0FFD2FC732}">
      <dgm:prSet/>
      <dgm:spPr/>
      <dgm:t>
        <a:bodyPr/>
        <a:lstStyle/>
        <a:p>
          <a:endParaRPr lang="en-US"/>
        </a:p>
      </dgm:t>
    </dgm:pt>
    <dgm:pt modelId="{EAAC5360-C631-4D76-A652-638FCC421871}">
      <dgm:prSet phldr="0"/>
      <dgm:spPr/>
      <dgm:t>
        <a:bodyPr/>
        <a:lstStyle/>
        <a:p>
          <a:pPr rtl="0"/>
          <a:r>
            <a:rPr lang="en-US">
              <a:latin typeface="Calibri"/>
            </a:rPr>
            <a:t>Having two people work on the same script, but different problems, created more problems in of itself. Scripts or prefabs would be overwritten and the person who pushed last would have the person before them lose all their work. To fix it we had to communicate so only one person was working on one problem at a time.</a:t>
          </a:r>
          <a:endParaRPr lang="en-US"/>
        </a:p>
      </dgm:t>
    </dgm:pt>
    <dgm:pt modelId="{20119809-C7C3-4190-94B0-89CE58AA3029}" type="parTrans" cxnId="{BE6CB44E-FB00-4736-8F34-CF303E8D5F97}">
      <dgm:prSet/>
      <dgm:spPr/>
      <dgm:t>
        <a:bodyPr/>
        <a:lstStyle/>
        <a:p>
          <a:endParaRPr lang="en-US"/>
        </a:p>
      </dgm:t>
    </dgm:pt>
    <dgm:pt modelId="{1BF2FA68-9A7F-490D-8606-F7F26F719472}" type="sibTrans" cxnId="{BE6CB44E-FB00-4736-8F34-CF303E8D5F97}">
      <dgm:prSet/>
      <dgm:spPr/>
      <dgm:t>
        <a:bodyPr/>
        <a:lstStyle/>
        <a:p>
          <a:endParaRPr lang="en-US"/>
        </a:p>
      </dgm:t>
    </dgm:pt>
    <dgm:pt modelId="{6CC0C2F1-A428-4A34-8E51-89D8596EADE5}">
      <dgm:prSet phldr="0"/>
      <dgm:spPr/>
      <dgm:t>
        <a:bodyPr/>
        <a:lstStyle/>
        <a:p>
          <a:pPr rtl="0"/>
          <a:r>
            <a:rPr lang="en-US">
              <a:latin typeface="Calibri"/>
            </a:rPr>
            <a:t>With people working on the same scene at the same time to get their assigned tasks done in time caused problems in git. People accidentally overlooked seemingly  unproblematic changes and pushed them into the repo and caused scenes to disappear. We fixed it by going back into the log and changing the master to the last working commit.</a:t>
          </a:r>
        </a:p>
      </dgm:t>
    </dgm:pt>
    <dgm:pt modelId="{10BE1851-F135-4F69-9444-CCB0E7AAF0B1}" type="parTrans" cxnId="{7C6238C1-AF40-47E3-B811-516E1C88FD00}">
      <dgm:prSet/>
      <dgm:spPr/>
    </dgm:pt>
    <dgm:pt modelId="{254C668F-5866-4C28-BBF1-9A48BAD9ADD9}" type="sibTrans" cxnId="{7C6238C1-AF40-47E3-B811-516E1C88FD00}">
      <dgm:prSet/>
      <dgm:spPr/>
    </dgm:pt>
    <dgm:pt modelId="{F39D56D3-57E4-4FF7-A6DB-80D9697A26DE}">
      <dgm:prSet phldr="0"/>
      <dgm:spPr/>
      <dgm:t>
        <a:bodyPr/>
        <a:lstStyle/>
        <a:p>
          <a:pPr rtl="0"/>
          <a:r>
            <a:rPr lang="en-US">
              <a:latin typeface="Calibri"/>
            </a:rPr>
            <a:t>We tried to add the HDRP to improve the lighting and the </a:t>
          </a:r>
          <a:r>
            <a:rPr lang="en-US" err="1">
              <a:latin typeface="Calibri"/>
            </a:rPr>
            <a:t>XRay</a:t>
          </a:r>
          <a:r>
            <a:rPr lang="en-US">
              <a:latin typeface="Calibri"/>
            </a:rPr>
            <a:t> vision, but it ended up corrupting all of the materials in our game. The only way to fix it was to get rid of it.</a:t>
          </a:r>
        </a:p>
      </dgm:t>
    </dgm:pt>
    <dgm:pt modelId="{1564E86D-057C-4CD9-879A-B2665D2C80ED}" type="parTrans" cxnId="{5DDA9522-7C19-4153-A8F2-E2F72E80C913}">
      <dgm:prSet/>
      <dgm:spPr/>
    </dgm:pt>
    <dgm:pt modelId="{B454E33D-0F9D-4E16-8F34-32512CF654A2}" type="sibTrans" cxnId="{5DDA9522-7C19-4153-A8F2-E2F72E80C913}">
      <dgm:prSet/>
      <dgm:spPr/>
    </dgm:pt>
    <dgm:pt modelId="{88228B75-F1EC-4F81-9AE7-32CCC9CB24EA}" type="pres">
      <dgm:prSet presAssocID="{F967A994-E7C6-486F-9410-12229A0312C3}" presName="linear" presStyleCnt="0">
        <dgm:presLayoutVars>
          <dgm:animLvl val="lvl"/>
          <dgm:resizeHandles val="exact"/>
        </dgm:presLayoutVars>
      </dgm:prSet>
      <dgm:spPr/>
    </dgm:pt>
    <dgm:pt modelId="{902AE36A-04ED-4A3F-A55F-075126003C04}" type="pres">
      <dgm:prSet presAssocID="{6A4A6BF8-2112-4C0C-95CE-CF7FFC2A6C45}" presName="parentText" presStyleLbl="node1" presStyleIdx="0" presStyleCnt="4">
        <dgm:presLayoutVars>
          <dgm:chMax val="0"/>
          <dgm:bulletEnabled val="1"/>
        </dgm:presLayoutVars>
      </dgm:prSet>
      <dgm:spPr/>
    </dgm:pt>
    <dgm:pt modelId="{F3383E25-DE69-4218-8F2C-81595C3004EB}" type="pres">
      <dgm:prSet presAssocID="{6A4A6BF8-2112-4C0C-95CE-CF7FFC2A6C45}" presName="childText" presStyleLbl="revTx" presStyleIdx="0" presStyleCnt="4">
        <dgm:presLayoutVars>
          <dgm:bulletEnabled val="1"/>
        </dgm:presLayoutVars>
      </dgm:prSet>
      <dgm:spPr/>
    </dgm:pt>
    <dgm:pt modelId="{EE0AC97A-BC56-4802-8113-EF53A94BD733}" type="pres">
      <dgm:prSet presAssocID="{B3923FB1-EC6A-4E23-B2AC-1466FBEFC699}" presName="parentText" presStyleLbl="node1" presStyleIdx="1" presStyleCnt="4">
        <dgm:presLayoutVars>
          <dgm:chMax val="0"/>
          <dgm:bulletEnabled val="1"/>
        </dgm:presLayoutVars>
      </dgm:prSet>
      <dgm:spPr/>
    </dgm:pt>
    <dgm:pt modelId="{2BF2F995-F371-4785-AA05-23600A8C940F}" type="pres">
      <dgm:prSet presAssocID="{B3923FB1-EC6A-4E23-B2AC-1466FBEFC699}" presName="childText" presStyleLbl="revTx" presStyleIdx="1" presStyleCnt="4">
        <dgm:presLayoutVars>
          <dgm:bulletEnabled val="1"/>
        </dgm:presLayoutVars>
      </dgm:prSet>
      <dgm:spPr/>
    </dgm:pt>
    <dgm:pt modelId="{424A429B-6B9A-481E-8058-16BB406BC3F3}" type="pres">
      <dgm:prSet presAssocID="{6FF2C50D-A2D1-4AB7-9BF2-376B5B4C76A2}" presName="parentText" presStyleLbl="node1" presStyleIdx="2" presStyleCnt="4">
        <dgm:presLayoutVars>
          <dgm:chMax val="0"/>
          <dgm:bulletEnabled val="1"/>
        </dgm:presLayoutVars>
      </dgm:prSet>
      <dgm:spPr/>
    </dgm:pt>
    <dgm:pt modelId="{00D458A6-D317-457B-9EFE-F17A4EC49E34}" type="pres">
      <dgm:prSet presAssocID="{6FF2C50D-A2D1-4AB7-9BF2-376B5B4C76A2}" presName="childText" presStyleLbl="revTx" presStyleIdx="2" presStyleCnt="4">
        <dgm:presLayoutVars>
          <dgm:bulletEnabled val="1"/>
        </dgm:presLayoutVars>
      </dgm:prSet>
      <dgm:spPr/>
    </dgm:pt>
    <dgm:pt modelId="{5D507036-6183-457D-95FE-60F6E57F2872}" type="pres">
      <dgm:prSet presAssocID="{D99D136E-D565-4543-91FA-0A65E900FBEB}" presName="parentText" presStyleLbl="node1" presStyleIdx="3" presStyleCnt="4">
        <dgm:presLayoutVars>
          <dgm:chMax val="0"/>
          <dgm:bulletEnabled val="1"/>
        </dgm:presLayoutVars>
      </dgm:prSet>
      <dgm:spPr/>
    </dgm:pt>
    <dgm:pt modelId="{6C13F101-B64E-451A-A06C-CD30178D88C2}" type="pres">
      <dgm:prSet presAssocID="{D99D136E-D565-4543-91FA-0A65E900FBEB}" presName="childText" presStyleLbl="revTx" presStyleIdx="3" presStyleCnt="4">
        <dgm:presLayoutVars>
          <dgm:bulletEnabled val="1"/>
        </dgm:presLayoutVars>
      </dgm:prSet>
      <dgm:spPr/>
    </dgm:pt>
  </dgm:ptLst>
  <dgm:cxnLst>
    <dgm:cxn modelId="{81058105-31A5-4D1C-B02B-8C60B3D5AF0E}" srcId="{B3923FB1-EC6A-4E23-B2AC-1466FBEFC699}" destId="{BFC22C87-E39C-42D7-93BE-B837A4B6AF34}" srcOrd="0" destOrd="0" parTransId="{C8D8C1EC-128C-4E53-814F-AD0378ACE51F}" sibTransId="{218D370A-5237-4460-88E9-AFCE4736D8FD}"/>
    <dgm:cxn modelId="{46981010-7702-41FB-92AD-EF43F1263296}" type="presOf" srcId="{D99D136E-D565-4543-91FA-0A65E900FBEB}" destId="{5D507036-6183-457D-95FE-60F6E57F2872}" srcOrd="0" destOrd="0" presId="urn:microsoft.com/office/officeart/2005/8/layout/vList2"/>
    <dgm:cxn modelId="{5DDA9522-7C19-4153-A8F2-E2F72E80C913}" srcId="{6FF2C50D-A2D1-4AB7-9BF2-376B5B4C76A2}" destId="{F39D56D3-57E4-4FF7-A6DB-80D9697A26DE}" srcOrd="0" destOrd="0" parTransId="{1564E86D-057C-4CD9-879A-B2665D2C80ED}" sibTransId="{B454E33D-0F9D-4E16-8F34-32512CF654A2}"/>
    <dgm:cxn modelId="{52284123-4237-4D98-BBED-80887E66A876}" type="presOf" srcId="{F967A994-E7C6-486F-9410-12229A0312C3}" destId="{88228B75-F1EC-4F81-9AE7-32CCC9CB24EA}" srcOrd="0" destOrd="0" presId="urn:microsoft.com/office/officeart/2005/8/layout/vList2"/>
    <dgm:cxn modelId="{1DA18230-EA01-4715-B4FD-9D0FFD2FC732}" srcId="{F967A994-E7C6-486F-9410-12229A0312C3}" destId="{D99D136E-D565-4543-91FA-0A65E900FBEB}" srcOrd="3" destOrd="0" parTransId="{A83BACF1-10E6-453E-9FEE-994BE7989FC4}" sibTransId="{497CB500-7C1E-4A5F-BA5D-3D829AE9014A}"/>
    <dgm:cxn modelId="{FD162233-C80C-4A54-B7A7-8416BF6EEFED}" type="presOf" srcId="{EAAC5360-C631-4D76-A652-638FCC421871}" destId="{6C13F101-B64E-451A-A06C-CD30178D88C2}" srcOrd="0" destOrd="0" presId="urn:microsoft.com/office/officeart/2005/8/layout/vList2"/>
    <dgm:cxn modelId="{35B11065-22FA-445E-8898-0B733A27ADCB}" type="presOf" srcId="{BFC22C87-E39C-42D7-93BE-B837A4B6AF34}" destId="{2BF2F995-F371-4785-AA05-23600A8C940F}" srcOrd="0" destOrd="0" presId="urn:microsoft.com/office/officeart/2005/8/layout/vList2"/>
    <dgm:cxn modelId="{BE6CB44E-FB00-4736-8F34-CF303E8D5F97}" srcId="{D99D136E-D565-4543-91FA-0A65E900FBEB}" destId="{EAAC5360-C631-4D76-A652-638FCC421871}" srcOrd="0" destOrd="0" parTransId="{20119809-C7C3-4190-94B0-89CE58AA3029}" sibTransId="{1BF2FA68-9A7F-490D-8606-F7F26F719472}"/>
    <dgm:cxn modelId="{70592450-88C6-4283-8B2C-1758883F22C6}" srcId="{F967A994-E7C6-486F-9410-12229A0312C3}" destId="{B3923FB1-EC6A-4E23-B2AC-1466FBEFC699}" srcOrd="1" destOrd="0" parTransId="{9F7F8D3B-1603-4F47-994D-170DD6D6C690}" sibTransId="{F2669F6E-3070-4E4F-8FFC-AB67C88A60B3}"/>
    <dgm:cxn modelId="{B8319753-696E-45B7-A89D-6FCB1A182257}" type="presOf" srcId="{6A4A6BF8-2112-4C0C-95CE-CF7FFC2A6C45}" destId="{902AE36A-04ED-4A3F-A55F-075126003C04}" srcOrd="0" destOrd="0" presId="urn:microsoft.com/office/officeart/2005/8/layout/vList2"/>
    <dgm:cxn modelId="{5F18D38F-A8D5-4A71-A0C9-2F01ECDF7130}" type="presOf" srcId="{F39D56D3-57E4-4FF7-A6DB-80D9697A26DE}" destId="{00D458A6-D317-457B-9EFE-F17A4EC49E34}" srcOrd="0" destOrd="0" presId="urn:microsoft.com/office/officeart/2005/8/layout/vList2"/>
    <dgm:cxn modelId="{CAF3D9A4-B5C6-4DBA-B7CD-F7D3F9509EFB}" srcId="{F967A994-E7C6-486F-9410-12229A0312C3}" destId="{6FF2C50D-A2D1-4AB7-9BF2-376B5B4C76A2}" srcOrd="2" destOrd="0" parTransId="{CE04A731-0377-4B2A-9614-8F363F5AD8F9}" sibTransId="{99EA6F96-3F59-4D67-8D88-213D42C7D352}"/>
    <dgm:cxn modelId="{E03878B9-0123-47FB-BB47-E1B95322EB47}" type="presOf" srcId="{6CC0C2F1-A428-4A34-8E51-89D8596EADE5}" destId="{F3383E25-DE69-4218-8F2C-81595C3004EB}" srcOrd="0" destOrd="0" presId="urn:microsoft.com/office/officeart/2005/8/layout/vList2"/>
    <dgm:cxn modelId="{7C6238C1-AF40-47E3-B811-516E1C88FD00}" srcId="{6A4A6BF8-2112-4C0C-95CE-CF7FFC2A6C45}" destId="{6CC0C2F1-A428-4A34-8E51-89D8596EADE5}" srcOrd="0" destOrd="0" parTransId="{10BE1851-F135-4F69-9444-CCB0E7AAF0B1}" sibTransId="{254C668F-5866-4C28-BBF1-9A48BAD9ADD9}"/>
    <dgm:cxn modelId="{5CF9D7C1-48C3-4565-B250-E63B24CFEA74}" type="presOf" srcId="{B3923FB1-EC6A-4E23-B2AC-1466FBEFC699}" destId="{EE0AC97A-BC56-4802-8113-EF53A94BD733}" srcOrd="0" destOrd="0" presId="urn:microsoft.com/office/officeart/2005/8/layout/vList2"/>
    <dgm:cxn modelId="{5C0833DC-BC7C-41CF-ACE5-6769E9CC1FE8}" srcId="{F967A994-E7C6-486F-9410-12229A0312C3}" destId="{6A4A6BF8-2112-4C0C-95CE-CF7FFC2A6C45}" srcOrd="0" destOrd="0" parTransId="{3680FF5B-84D9-4EC0-ADAB-945A3E203C94}" sibTransId="{4D608E44-ED9D-41D2-88D1-C56C25B02C2C}"/>
    <dgm:cxn modelId="{04EFA3EF-3007-4E9E-A6F5-1EE18CD3D121}" type="presOf" srcId="{6FF2C50D-A2D1-4AB7-9BF2-376B5B4C76A2}" destId="{424A429B-6B9A-481E-8058-16BB406BC3F3}" srcOrd="0" destOrd="0" presId="urn:microsoft.com/office/officeart/2005/8/layout/vList2"/>
    <dgm:cxn modelId="{1A89B293-80A7-4B69-BE1F-F3D4DD02FD66}" type="presParOf" srcId="{88228B75-F1EC-4F81-9AE7-32CCC9CB24EA}" destId="{902AE36A-04ED-4A3F-A55F-075126003C04}" srcOrd="0" destOrd="0" presId="urn:microsoft.com/office/officeart/2005/8/layout/vList2"/>
    <dgm:cxn modelId="{544FB581-59DE-4D4A-945F-E807DAE531C4}" type="presParOf" srcId="{88228B75-F1EC-4F81-9AE7-32CCC9CB24EA}" destId="{F3383E25-DE69-4218-8F2C-81595C3004EB}" srcOrd="1" destOrd="0" presId="urn:microsoft.com/office/officeart/2005/8/layout/vList2"/>
    <dgm:cxn modelId="{8DC1E3B5-044E-414F-80BA-0AA52B9F8DBF}" type="presParOf" srcId="{88228B75-F1EC-4F81-9AE7-32CCC9CB24EA}" destId="{EE0AC97A-BC56-4802-8113-EF53A94BD733}" srcOrd="2" destOrd="0" presId="urn:microsoft.com/office/officeart/2005/8/layout/vList2"/>
    <dgm:cxn modelId="{DD70BF4F-CE59-4D3F-8301-7527EE83A326}" type="presParOf" srcId="{88228B75-F1EC-4F81-9AE7-32CCC9CB24EA}" destId="{2BF2F995-F371-4785-AA05-23600A8C940F}" srcOrd="3" destOrd="0" presId="urn:microsoft.com/office/officeart/2005/8/layout/vList2"/>
    <dgm:cxn modelId="{B6AA4A1F-45FD-4B26-8924-4E912F27228A}" type="presParOf" srcId="{88228B75-F1EC-4F81-9AE7-32CCC9CB24EA}" destId="{424A429B-6B9A-481E-8058-16BB406BC3F3}" srcOrd="4" destOrd="0" presId="urn:microsoft.com/office/officeart/2005/8/layout/vList2"/>
    <dgm:cxn modelId="{568F92E0-DBD4-4690-BE98-CC6ECF8B35CF}" type="presParOf" srcId="{88228B75-F1EC-4F81-9AE7-32CCC9CB24EA}" destId="{00D458A6-D317-457B-9EFE-F17A4EC49E34}" srcOrd="5" destOrd="0" presId="urn:microsoft.com/office/officeart/2005/8/layout/vList2"/>
    <dgm:cxn modelId="{E85AFA75-C0E2-40D2-BE31-4AA4CD4ACD49}" type="presParOf" srcId="{88228B75-F1EC-4F81-9AE7-32CCC9CB24EA}" destId="{5D507036-6183-457D-95FE-60F6E57F2872}" srcOrd="6" destOrd="0" presId="urn:microsoft.com/office/officeart/2005/8/layout/vList2"/>
    <dgm:cxn modelId="{3338EC56-B38B-4775-945C-B39C1A3D38AD}" type="presParOf" srcId="{88228B75-F1EC-4F81-9AE7-32CCC9CB24EA}" destId="{6C13F101-B64E-451A-A06C-CD30178D88C2}"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AA97B8-C7D9-41A6-9557-DBF2C238D36F}">
      <dsp:nvSpPr>
        <dsp:cNvPr id="0" name=""/>
        <dsp:cNvSpPr/>
      </dsp:nvSpPr>
      <dsp:spPr>
        <a:xfrm>
          <a:off x="0" y="402754"/>
          <a:ext cx="5000124" cy="110565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8065" tIns="270764" rIns="388065"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a:latin typeface="Calibri"/>
            </a:rPr>
            <a:t>Before implementing foreign packages that'll improve the visual appeal of your game, research what you're implementing first  to see if it fits your project and its limitations</a:t>
          </a:r>
          <a:endParaRPr lang="en-US" sz="1300" kern="1200"/>
        </a:p>
      </dsp:txBody>
      <dsp:txXfrm>
        <a:off x="0" y="402754"/>
        <a:ext cx="5000124" cy="1105650"/>
      </dsp:txXfrm>
    </dsp:sp>
    <dsp:sp modelId="{1CB00788-C764-4E01-868B-DA3FAAE7C669}">
      <dsp:nvSpPr>
        <dsp:cNvPr id="0" name=""/>
        <dsp:cNvSpPr/>
      </dsp:nvSpPr>
      <dsp:spPr>
        <a:xfrm>
          <a:off x="250006" y="210874"/>
          <a:ext cx="3500086" cy="3837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2295" tIns="0" rIns="132295" bIns="0" numCol="1" spcCol="1270" anchor="ctr" anchorCtr="0">
          <a:noAutofit/>
        </a:bodyPr>
        <a:lstStyle/>
        <a:p>
          <a:pPr marL="0" lvl="0" indent="0" algn="l" defTabSz="577850" rtl="0">
            <a:lnSpc>
              <a:spcPct val="90000"/>
            </a:lnSpc>
            <a:spcBef>
              <a:spcPct val="0"/>
            </a:spcBef>
            <a:spcAft>
              <a:spcPct val="35000"/>
            </a:spcAft>
            <a:buNone/>
          </a:pPr>
          <a:r>
            <a:rPr lang="en-US" sz="1300" kern="1200">
              <a:latin typeface="Calibri"/>
            </a:rPr>
            <a:t>Research, Research, Reasearch</a:t>
          </a:r>
          <a:endParaRPr lang="en-US" sz="1300" kern="1200"/>
        </a:p>
      </dsp:txBody>
      <dsp:txXfrm>
        <a:off x="268740" y="229608"/>
        <a:ext cx="3462618" cy="346292"/>
      </dsp:txXfrm>
    </dsp:sp>
    <dsp:sp modelId="{828DFA72-9F56-4FD0-9929-DEA29FCFCBD9}">
      <dsp:nvSpPr>
        <dsp:cNvPr id="0" name=""/>
        <dsp:cNvSpPr/>
      </dsp:nvSpPr>
      <dsp:spPr>
        <a:xfrm>
          <a:off x="0" y="1770484"/>
          <a:ext cx="5000124" cy="110565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8065" tIns="270764" rIns="388065"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a:latin typeface="Calibri"/>
            </a:rPr>
            <a:t>Other people are your greatest helpers. If you don't know how to do something or a concept is too confusing, don't be afraid to ask. "Being the dumbest person in the room means you have the most room to grow"</a:t>
          </a:r>
        </a:p>
      </dsp:txBody>
      <dsp:txXfrm>
        <a:off x="0" y="1770484"/>
        <a:ext cx="5000124" cy="1105650"/>
      </dsp:txXfrm>
    </dsp:sp>
    <dsp:sp modelId="{90CB13CE-AF9C-4478-B78F-227990225DA2}">
      <dsp:nvSpPr>
        <dsp:cNvPr id="0" name=""/>
        <dsp:cNvSpPr/>
      </dsp:nvSpPr>
      <dsp:spPr>
        <a:xfrm>
          <a:off x="250006" y="1578604"/>
          <a:ext cx="3500086" cy="38376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2295" tIns="0" rIns="132295" bIns="0" numCol="1" spcCol="1270" anchor="ctr" anchorCtr="0">
          <a:noAutofit/>
        </a:bodyPr>
        <a:lstStyle/>
        <a:p>
          <a:pPr marL="0" lvl="0" indent="0" algn="l" defTabSz="577850" rtl="0">
            <a:lnSpc>
              <a:spcPct val="90000"/>
            </a:lnSpc>
            <a:spcBef>
              <a:spcPct val="0"/>
            </a:spcBef>
            <a:spcAft>
              <a:spcPct val="35000"/>
            </a:spcAft>
            <a:buNone/>
          </a:pPr>
          <a:r>
            <a:rPr lang="en-US" sz="1300" kern="1200">
              <a:latin typeface="Calibri"/>
            </a:rPr>
            <a:t>Don't be afraid to ask for help</a:t>
          </a:r>
          <a:endParaRPr lang="en-US" sz="1300" kern="1200"/>
        </a:p>
      </dsp:txBody>
      <dsp:txXfrm>
        <a:off x="268740" y="1597338"/>
        <a:ext cx="3462618" cy="346292"/>
      </dsp:txXfrm>
    </dsp:sp>
    <dsp:sp modelId="{B4FC47BD-AF37-48DF-A7DA-F30929AD4143}">
      <dsp:nvSpPr>
        <dsp:cNvPr id="0" name=""/>
        <dsp:cNvSpPr/>
      </dsp:nvSpPr>
      <dsp:spPr>
        <a:xfrm>
          <a:off x="0" y="3138214"/>
          <a:ext cx="5000124" cy="921375"/>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8065" tIns="270764" rIns="388065"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a:latin typeface="Calibri"/>
            </a:rPr>
            <a:t>Being able to establish and organize your group's tasks is an extremely important part to game development. If one cog in the machine is rusted, the entire machine won't work</a:t>
          </a:r>
        </a:p>
      </dsp:txBody>
      <dsp:txXfrm>
        <a:off x="0" y="3138214"/>
        <a:ext cx="5000124" cy="921375"/>
      </dsp:txXfrm>
    </dsp:sp>
    <dsp:sp modelId="{A41B6ED6-F175-4DE0-8BCB-96E5CF9A1E45}">
      <dsp:nvSpPr>
        <dsp:cNvPr id="0" name=""/>
        <dsp:cNvSpPr/>
      </dsp:nvSpPr>
      <dsp:spPr>
        <a:xfrm>
          <a:off x="250006" y="2946335"/>
          <a:ext cx="3500086" cy="383760"/>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2295" tIns="0" rIns="132295" bIns="0" numCol="1" spcCol="1270" anchor="ctr" anchorCtr="0">
          <a:noAutofit/>
        </a:bodyPr>
        <a:lstStyle/>
        <a:p>
          <a:pPr marL="0" lvl="0" indent="0" algn="l" defTabSz="577850" rtl="0">
            <a:lnSpc>
              <a:spcPct val="90000"/>
            </a:lnSpc>
            <a:spcBef>
              <a:spcPct val="0"/>
            </a:spcBef>
            <a:spcAft>
              <a:spcPct val="35000"/>
            </a:spcAft>
            <a:buNone/>
          </a:pPr>
          <a:r>
            <a:rPr lang="en-US" sz="1300" kern="1200">
              <a:latin typeface="Calibri"/>
            </a:rPr>
            <a:t> Establish and Organize your tasks</a:t>
          </a:r>
          <a:endParaRPr lang="en-US" sz="1300" kern="1200"/>
        </a:p>
      </dsp:txBody>
      <dsp:txXfrm>
        <a:off x="268740" y="2965069"/>
        <a:ext cx="3462618" cy="346292"/>
      </dsp:txXfrm>
    </dsp:sp>
    <dsp:sp modelId="{25CE98BD-FE6D-4185-BD05-ED9A52020FE2}">
      <dsp:nvSpPr>
        <dsp:cNvPr id="0" name=""/>
        <dsp:cNvSpPr/>
      </dsp:nvSpPr>
      <dsp:spPr>
        <a:xfrm>
          <a:off x="0" y="4321670"/>
          <a:ext cx="5000124" cy="921375"/>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8065" tIns="270764" rIns="388065"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a:latin typeface="Calibri"/>
            </a:rPr>
            <a:t>Take an hour out of your schedule to playtest your game every day. Some problems can't be seen the first time around.</a:t>
          </a:r>
          <a:endParaRPr lang="en-US" sz="1300" kern="1200"/>
        </a:p>
      </dsp:txBody>
      <dsp:txXfrm>
        <a:off x="0" y="4321670"/>
        <a:ext cx="5000124" cy="921375"/>
      </dsp:txXfrm>
    </dsp:sp>
    <dsp:sp modelId="{4FD6F9D7-CF4C-4B3E-AC67-95E0420252D3}">
      <dsp:nvSpPr>
        <dsp:cNvPr id="0" name=""/>
        <dsp:cNvSpPr/>
      </dsp:nvSpPr>
      <dsp:spPr>
        <a:xfrm>
          <a:off x="250006" y="4129790"/>
          <a:ext cx="3500086" cy="38376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2295" tIns="0" rIns="132295" bIns="0" numCol="1" spcCol="1270" anchor="ctr" anchorCtr="0">
          <a:noAutofit/>
        </a:bodyPr>
        <a:lstStyle/>
        <a:p>
          <a:pPr marL="0" lvl="0" indent="0" algn="l" defTabSz="577850" rtl="0">
            <a:lnSpc>
              <a:spcPct val="90000"/>
            </a:lnSpc>
            <a:spcBef>
              <a:spcPct val="0"/>
            </a:spcBef>
            <a:spcAft>
              <a:spcPct val="35000"/>
            </a:spcAft>
            <a:buNone/>
          </a:pPr>
          <a:r>
            <a:rPr lang="en-US" sz="1300" kern="1200">
              <a:latin typeface="Calibri"/>
            </a:rPr>
            <a:t>Never stop testing</a:t>
          </a:r>
          <a:endParaRPr lang="en-US" sz="1300" kern="1200"/>
        </a:p>
      </dsp:txBody>
      <dsp:txXfrm>
        <a:off x="268740" y="4148524"/>
        <a:ext cx="3462618"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FF5801-AB83-40AE-BAFB-C70AB66ED892}">
      <dsp:nvSpPr>
        <dsp:cNvPr id="0" name=""/>
        <dsp:cNvSpPr/>
      </dsp:nvSpPr>
      <dsp:spPr>
        <a:xfrm>
          <a:off x="0" y="422419"/>
          <a:ext cx="5000124" cy="1190700"/>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8065" tIns="291592" rIns="388065" bIns="99568"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a:latin typeface="Calibri"/>
            </a:rPr>
            <a:t>Near the end of our project, we rather fixed most of our bugs quickly and efficiently. No bugs means working game, working game means we have something to turn in.</a:t>
          </a:r>
        </a:p>
      </dsp:txBody>
      <dsp:txXfrm>
        <a:off x="0" y="422419"/>
        <a:ext cx="5000124" cy="1190700"/>
      </dsp:txXfrm>
    </dsp:sp>
    <dsp:sp modelId="{0148AE2B-3CD1-4608-A89E-C4F27E027B68}">
      <dsp:nvSpPr>
        <dsp:cNvPr id="0" name=""/>
        <dsp:cNvSpPr/>
      </dsp:nvSpPr>
      <dsp:spPr>
        <a:xfrm>
          <a:off x="250006" y="215779"/>
          <a:ext cx="3500086" cy="41328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2295" tIns="0" rIns="132295" bIns="0" numCol="1" spcCol="1270" anchor="ctr" anchorCtr="0">
          <a:noAutofit/>
        </a:bodyPr>
        <a:lstStyle/>
        <a:p>
          <a:pPr marL="0" lvl="0" indent="0" algn="l" defTabSz="622300" rtl="0">
            <a:lnSpc>
              <a:spcPct val="90000"/>
            </a:lnSpc>
            <a:spcBef>
              <a:spcPct val="0"/>
            </a:spcBef>
            <a:spcAft>
              <a:spcPct val="35000"/>
            </a:spcAft>
            <a:buNone/>
          </a:pPr>
          <a:r>
            <a:rPr lang="en-US" sz="1400" kern="1200" dirty="0">
              <a:latin typeface="Calibri"/>
            </a:rPr>
            <a:t>No problems debugging</a:t>
          </a:r>
          <a:endParaRPr lang="en-US" sz="1400" kern="1200" dirty="0"/>
        </a:p>
      </dsp:txBody>
      <dsp:txXfrm>
        <a:off x="270181" y="235954"/>
        <a:ext cx="3459736" cy="372930"/>
      </dsp:txXfrm>
    </dsp:sp>
    <dsp:sp modelId="{89F58725-981C-488D-941D-F2798566BCCA}">
      <dsp:nvSpPr>
        <dsp:cNvPr id="0" name=""/>
        <dsp:cNvSpPr/>
      </dsp:nvSpPr>
      <dsp:spPr>
        <a:xfrm>
          <a:off x="0" y="1895360"/>
          <a:ext cx="5000124" cy="793800"/>
        </a:xfrm>
        <a:prstGeom prst="rect">
          <a:avLst/>
        </a:prstGeom>
        <a:solidFill>
          <a:schemeClr val="lt1">
            <a:alpha val="90000"/>
            <a:hueOff val="0"/>
            <a:satOff val="0"/>
            <a:lumOff val="0"/>
            <a:alphaOff val="0"/>
          </a:schemeClr>
        </a:solidFill>
        <a:ln w="9525" cap="flat" cmpd="sng" algn="ctr">
          <a:solidFill>
            <a:schemeClr val="accent5">
              <a:hueOff val="-279955"/>
              <a:satOff val="15216"/>
              <a:lumOff val="-281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8065" tIns="291592" rIns="388065" bIns="99568"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a:latin typeface="Calibri"/>
            </a:rPr>
            <a:t>Enemy design, concept, and implementation worked in unison with the genre and overall goal of the game.</a:t>
          </a:r>
          <a:endParaRPr lang="en-US" sz="1400" kern="1200" dirty="0"/>
        </a:p>
      </dsp:txBody>
      <dsp:txXfrm>
        <a:off x="0" y="1895360"/>
        <a:ext cx="5000124" cy="793800"/>
      </dsp:txXfrm>
    </dsp:sp>
    <dsp:sp modelId="{966C82AB-FA3F-4D9A-B184-157CBEC90E05}">
      <dsp:nvSpPr>
        <dsp:cNvPr id="0" name=""/>
        <dsp:cNvSpPr/>
      </dsp:nvSpPr>
      <dsp:spPr>
        <a:xfrm>
          <a:off x="250006" y="1688719"/>
          <a:ext cx="3500086" cy="413280"/>
        </a:xfrm>
        <a:prstGeom prst="roundRect">
          <a:avLst/>
        </a:prstGeom>
        <a:gradFill rotWithShape="0">
          <a:gsLst>
            <a:gs pos="0">
              <a:schemeClr val="accent5">
                <a:hueOff val="-279955"/>
                <a:satOff val="15216"/>
                <a:lumOff val="-2811"/>
                <a:alphaOff val="0"/>
                <a:shade val="51000"/>
                <a:satMod val="130000"/>
              </a:schemeClr>
            </a:gs>
            <a:gs pos="80000">
              <a:schemeClr val="accent5">
                <a:hueOff val="-279955"/>
                <a:satOff val="15216"/>
                <a:lumOff val="-2811"/>
                <a:alphaOff val="0"/>
                <a:shade val="93000"/>
                <a:satMod val="130000"/>
              </a:schemeClr>
            </a:gs>
            <a:gs pos="100000">
              <a:schemeClr val="accent5">
                <a:hueOff val="-279955"/>
                <a:satOff val="15216"/>
                <a:lumOff val="-281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2295" tIns="0" rIns="132295" bIns="0" numCol="1" spcCol="1270" anchor="ctr" anchorCtr="0">
          <a:noAutofit/>
        </a:bodyPr>
        <a:lstStyle/>
        <a:p>
          <a:pPr marL="0" lvl="0" indent="0" algn="l" defTabSz="622300" rtl="0">
            <a:lnSpc>
              <a:spcPct val="90000"/>
            </a:lnSpc>
            <a:spcBef>
              <a:spcPct val="0"/>
            </a:spcBef>
            <a:spcAft>
              <a:spcPct val="35000"/>
            </a:spcAft>
            <a:buNone/>
          </a:pPr>
          <a:r>
            <a:rPr lang="en-US" sz="1400" kern="1200" dirty="0">
              <a:latin typeface="Calibri"/>
            </a:rPr>
            <a:t>Enemies</a:t>
          </a:r>
          <a:endParaRPr lang="en-US" sz="1400" kern="1200" dirty="0"/>
        </a:p>
      </dsp:txBody>
      <dsp:txXfrm>
        <a:off x="270181" y="1708894"/>
        <a:ext cx="3459736" cy="372930"/>
      </dsp:txXfrm>
    </dsp:sp>
    <dsp:sp modelId="{C066E190-A0E7-4A3B-AFCB-CA3172E4E0ED}">
      <dsp:nvSpPr>
        <dsp:cNvPr id="0" name=""/>
        <dsp:cNvSpPr/>
      </dsp:nvSpPr>
      <dsp:spPr>
        <a:xfrm>
          <a:off x="0" y="2971400"/>
          <a:ext cx="5000124" cy="992250"/>
        </a:xfrm>
        <a:prstGeom prst="rect">
          <a:avLst/>
        </a:prstGeom>
        <a:solidFill>
          <a:schemeClr val="lt1">
            <a:alpha val="90000"/>
            <a:hueOff val="0"/>
            <a:satOff val="0"/>
            <a:lumOff val="0"/>
            <a:alphaOff val="0"/>
          </a:schemeClr>
        </a:solidFill>
        <a:ln w="9525" cap="flat" cmpd="sng" algn="ctr">
          <a:solidFill>
            <a:schemeClr val="accent5">
              <a:hueOff val="-559910"/>
              <a:satOff val="30431"/>
              <a:lumOff val="-562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8065" tIns="291592" rIns="388065" bIns="99568"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a:latin typeface="Calibri"/>
            </a:rPr>
            <a:t>The flexible and versatile interaction system allowed the player to interact with the world and complete the objectives</a:t>
          </a:r>
          <a:endParaRPr lang="en-US" sz="1400" kern="1200" dirty="0"/>
        </a:p>
      </dsp:txBody>
      <dsp:txXfrm>
        <a:off x="0" y="2971400"/>
        <a:ext cx="5000124" cy="992250"/>
      </dsp:txXfrm>
    </dsp:sp>
    <dsp:sp modelId="{F16D3E46-DA3A-457A-BFF4-AAA0843E93CA}">
      <dsp:nvSpPr>
        <dsp:cNvPr id="0" name=""/>
        <dsp:cNvSpPr/>
      </dsp:nvSpPr>
      <dsp:spPr>
        <a:xfrm>
          <a:off x="250006" y="2764759"/>
          <a:ext cx="3500086" cy="413280"/>
        </a:xfrm>
        <a:prstGeom prst="roundRect">
          <a:avLst/>
        </a:prstGeom>
        <a:gradFill rotWithShape="0">
          <a:gsLst>
            <a:gs pos="0">
              <a:schemeClr val="accent5">
                <a:hueOff val="-559910"/>
                <a:satOff val="30431"/>
                <a:lumOff val="-5621"/>
                <a:alphaOff val="0"/>
                <a:shade val="51000"/>
                <a:satMod val="130000"/>
              </a:schemeClr>
            </a:gs>
            <a:gs pos="80000">
              <a:schemeClr val="accent5">
                <a:hueOff val="-559910"/>
                <a:satOff val="30431"/>
                <a:lumOff val="-5621"/>
                <a:alphaOff val="0"/>
                <a:shade val="93000"/>
                <a:satMod val="130000"/>
              </a:schemeClr>
            </a:gs>
            <a:gs pos="100000">
              <a:schemeClr val="accent5">
                <a:hueOff val="-559910"/>
                <a:satOff val="30431"/>
                <a:lumOff val="-562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2295" tIns="0" rIns="132295" bIns="0" numCol="1" spcCol="1270" anchor="ctr" anchorCtr="0">
          <a:noAutofit/>
        </a:bodyPr>
        <a:lstStyle/>
        <a:p>
          <a:pPr marL="0" lvl="0" indent="0" algn="l" defTabSz="622300" rtl="0">
            <a:lnSpc>
              <a:spcPct val="90000"/>
            </a:lnSpc>
            <a:spcBef>
              <a:spcPct val="0"/>
            </a:spcBef>
            <a:spcAft>
              <a:spcPct val="35000"/>
            </a:spcAft>
            <a:buNone/>
          </a:pPr>
          <a:r>
            <a:rPr lang="en-US" sz="1400" kern="1200" dirty="0">
              <a:latin typeface="Calibri"/>
            </a:rPr>
            <a:t>Interaction System</a:t>
          </a:r>
          <a:endParaRPr lang="en-US" sz="1400" kern="1200" dirty="0"/>
        </a:p>
      </dsp:txBody>
      <dsp:txXfrm>
        <a:off x="270181" y="2784934"/>
        <a:ext cx="3459736" cy="372930"/>
      </dsp:txXfrm>
    </dsp:sp>
    <dsp:sp modelId="{CDE79635-ECD3-4C4F-B71D-C45518CD3631}">
      <dsp:nvSpPr>
        <dsp:cNvPr id="0" name=""/>
        <dsp:cNvSpPr/>
      </dsp:nvSpPr>
      <dsp:spPr>
        <a:xfrm>
          <a:off x="0" y="4245890"/>
          <a:ext cx="5000124" cy="992250"/>
        </a:xfrm>
        <a:prstGeom prst="rect">
          <a:avLst/>
        </a:prstGeom>
        <a:solidFill>
          <a:schemeClr val="lt1">
            <a:alpha val="90000"/>
            <a:hueOff val="0"/>
            <a:satOff val="0"/>
            <a:lumOff val="0"/>
            <a:alphaOff val="0"/>
          </a:schemeClr>
        </a:solidFill>
        <a:ln w="9525" cap="flat" cmpd="sng" algn="ctr">
          <a:solidFill>
            <a:schemeClr val="accent5">
              <a:hueOff val="-839865"/>
              <a:satOff val="45647"/>
              <a:lumOff val="-843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8065" tIns="291592" rIns="388065" bIns="99568" numCol="1" spcCol="1270" anchor="t" anchorCtr="0">
          <a:noAutofit/>
        </a:bodyPr>
        <a:lstStyle/>
        <a:p>
          <a:pPr marL="114300" lvl="1" indent="-114300" algn="l" defTabSz="622300" rtl="0">
            <a:lnSpc>
              <a:spcPct val="90000"/>
            </a:lnSpc>
            <a:spcBef>
              <a:spcPct val="0"/>
            </a:spcBef>
            <a:spcAft>
              <a:spcPct val="15000"/>
            </a:spcAft>
            <a:buChar char="•"/>
          </a:pPr>
          <a:r>
            <a:rPr lang="en-US" sz="1400" kern="1200">
              <a:latin typeface="Calibri"/>
            </a:rPr>
            <a:t>The new concept of cutscenes being implemented into the game turned out to be a straightforward task with a satisfying end product.</a:t>
          </a:r>
          <a:endParaRPr lang="en-US" sz="1400" kern="1200"/>
        </a:p>
      </dsp:txBody>
      <dsp:txXfrm>
        <a:off x="0" y="4245890"/>
        <a:ext cx="5000124" cy="992250"/>
      </dsp:txXfrm>
    </dsp:sp>
    <dsp:sp modelId="{F3A18CAB-8DD3-4070-AC81-0FDA96FB27A4}">
      <dsp:nvSpPr>
        <dsp:cNvPr id="0" name=""/>
        <dsp:cNvSpPr/>
      </dsp:nvSpPr>
      <dsp:spPr>
        <a:xfrm>
          <a:off x="250006" y="4039250"/>
          <a:ext cx="3500086" cy="413280"/>
        </a:xfrm>
        <a:prstGeom prst="roundRect">
          <a:avLst/>
        </a:prstGeom>
        <a:gradFill rotWithShape="0">
          <a:gsLst>
            <a:gs pos="0">
              <a:schemeClr val="accent5">
                <a:hueOff val="-839865"/>
                <a:satOff val="45647"/>
                <a:lumOff val="-8432"/>
                <a:alphaOff val="0"/>
                <a:shade val="51000"/>
                <a:satMod val="130000"/>
              </a:schemeClr>
            </a:gs>
            <a:gs pos="80000">
              <a:schemeClr val="accent5">
                <a:hueOff val="-839865"/>
                <a:satOff val="45647"/>
                <a:lumOff val="-8432"/>
                <a:alphaOff val="0"/>
                <a:shade val="93000"/>
                <a:satMod val="130000"/>
              </a:schemeClr>
            </a:gs>
            <a:gs pos="100000">
              <a:schemeClr val="accent5">
                <a:hueOff val="-839865"/>
                <a:satOff val="45647"/>
                <a:lumOff val="-843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2295" tIns="0" rIns="132295" bIns="0" numCol="1" spcCol="1270" anchor="ctr" anchorCtr="0">
          <a:noAutofit/>
        </a:bodyPr>
        <a:lstStyle/>
        <a:p>
          <a:pPr marL="0" lvl="0" indent="0" algn="l" defTabSz="622300" rtl="0">
            <a:lnSpc>
              <a:spcPct val="90000"/>
            </a:lnSpc>
            <a:spcBef>
              <a:spcPct val="0"/>
            </a:spcBef>
            <a:spcAft>
              <a:spcPct val="35000"/>
            </a:spcAft>
            <a:buNone/>
          </a:pPr>
          <a:r>
            <a:rPr lang="en-US" sz="1400" kern="1200" dirty="0">
              <a:latin typeface="Calibri"/>
            </a:rPr>
            <a:t>Implementation of Cutscenes</a:t>
          </a:r>
          <a:endParaRPr lang="en-US" sz="1400" kern="1200" dirty="0"/>
        </a:p>
      </dsp:txBody>
      <dsp:txXfrm>
        <a:off x="270181" y="4059425"/>
        <a:ext cx="3459736" cy="372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AE36A-04ED-4A3F-A55F-075126003C04}">
      <dsp:nvSpPr>
        <dsp:cNvPr id="0" name=""/>
        <dsp:cNvSpPr/>
      </dsp:nvSpPr>
      <dsp:spPr>
        <a:xfrm>
          <a:off x="0" y="59022"/>
          <a:ext cx="5000124" cy="410231"/>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Scenes being deleted</a:t>
          </a:r>
        </a:p>
      </dsp:txBody>
      <dsp:txXfrm>
        <a:off x="20026" y="79048"/>
        <a:ext cx="4960072" cy="370179"/>
      </dsp:txXfrm>
    </dsp:sp>
    <dsp:sp modelId="{F3383E25-DE69-4218-8F2C-81595C3004EB}">
      <dsp:nvSpPr>
        <dsp:cNvPr id="0" name=""/>
        <dsp:cNvSpPr/>
      </dsp:nvSpPr>
      <dsp:spPr>
        <a:xfrm>
          <a:off x="0" y="469253"/>
          <a:ext cx="5000124" cy="1161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754" tIns="21590" rIns="120904" bIns="21590" numCol="1" spcCol="1270" anchor="t" anchorCtr="0">
          <a:noAutofit/>
        </a:bodyPr>
        <a:lstStyle/>
        <a:p>
          <a:pPr marL="114300" lvl="1" indent="-114300" algn="l" defTabSz="577850" rtl="0">
            <a:lnSpc>
              <a:spcPct val="90000"/>
            </a:lnSpc>
            <a:spcBef>
              <a:spcPct val="0"/>
            </a:spcBef>
            <a:spcAft>
              <a:spcPct val="20000"/>
            </a:spcAft>
            <a:buChar char="•"/>
          </a:pPr>
          <a:r>
            <a:rPr lang="en-US" sz="1300" kern="1200">
              <a:latin typeface="Calibri"/>
            </a:rPr>
            <a:t>With people working on the same scene at the same time to get their assigned tasks done in time caused problems in git. People accidentally overlooked seemingly  unproblematic changes and pushed them into the repo and caused scenes to disappear. We fixed it by going back into the log and changing the master to the last working commit.</a:t>
          </a:r>
        </a:p>
      </dsp:txBody>
      <dsp:txXfrm>
        <a:off x="0" y="469253"/>
        <a:ext cx="5000124" cy="1161270"/>
      </dsp:txXfrm>
    </dsp:sp>
    <dsp:sp modelId="{EE0AC97A-BC56-4802-8113-EF53A94BD733}">
      <dsp:nvSpPr>
        <dsp:cNvPr id="0" name=""/>
        <dsp:cNvSpPr/>
      </dsp:nvSpPr>
      <dsp:spPr>
        <a:xfrm>
          <a:off x="0" y="1630523"/>
          <a:ext cx="5000124" cy="410231"/>
        </a:xfrm>
        <a:prstGeom prst="roundRect">
          <a:avLst/>
        </a:prstGeom>
        <a:gradFill rotWithShape="0">
          <a:gsLst>
            <a:gs pos="0">
              <a:schemeClr val="accent2">
                <a:hueOff val="-54397"/>
                <a:satOff val="-3144"/>
                <a:lumOff val="4314"/>
                <a:alphaOff val="0"/>
                <a:shade val="51000"/>
                <a:satMod val="130000"/>
              </a:schemeClr>
            </a:gs>
            <a:gs pos="80000">
              <a:schemeClr val="accent2">
                <a:hueOff val="-54397"/>
                <a:satOff val="-3144"/>
                <a:lumOff val="4314"/>
                <a:alphaOff val="0"/>
                <a:shade val="93000"/>
                <a:satMod val="130000"/>
              </a:schemeClr>
            </a:gs>
            <a:gs pos="100000">
              <a:schemeClr val="accent2">
                <a:hueOff val="-54397"/>
                <a:satOff val="-3144"/>
                <a:lumOff val="431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Scripts and Prefabs going missing</a:t>
          </a:r>
        </a:p>
      </dsp:txBody>
      <dsp:txXfrm>
        <a:off x="20026" y="1650549"/>
        <a:ext cx="4960072" cy="370179"/>
      </dsp:txXfrm>
    </dsp:sp>
    <dsp:sp modelId="{2BF2F995-F371-4785-AA05-23600A8C940F}">
      <dsp:nvSpPr>
        <dsp:cNvPr id="0" name=""/>
        <dsp:cNvSpPr/>
      </dsp:nvSpPr>
      <dsp:spPr>
        <a:xfrm>
          <a:off x="0" y="2040754"/>
          <a:ext cx="5000124" cy="967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754" tIns="21590" rIns="120904" bIns="21590" numCol="1" spcCol="1270" anchor="t" anchorCtr="0">
          <a:noAutofit/>
        </a:bodyPr>
        <a:lstStyle/>
        <a:p>
          <a:pPr marL="114300" lvl="1" indent="-114300" algn="l" defTabSz="577850" rtl="0">
            <a:lnSpc>
              <a:spcPct val="90000"/>
            </a:lnSpc>
            <a:spcBef>
              <a:spcPct val="0"/>
            </a:spcBef>
            <a:spcAft>
              <a:spcPct val="20000"/>
            </a:spcAft>
            <a:buChar char="•"/>
          </a:pPr>
          <a:r>
            <a:rPr lang="en-US" sz="1300" kern="1200">
              <a:latin typeface="Calibri"/>
            </a:rPr>
            <a:t>When people add or modify scripts or prefabs at the same time problems start to occur. Prefabs and scripts get corrupted and end up having to be remade. To fix it, we remade the scripts and prefabs the were corrupted and communicated as to be sure to not push at the same time as another team member</a:t>
          </a:r>
          <a:endParaRPr lang="en-US" sz="1300" kern="1200"/>
        </a:p>
      </dsp:txBody>
      <dsp:txXfrm>
        <a:off x="0" y="2040754"/>
        <a:ext cx="5000124" cy="967725"/>
      </dsp:txXfrm>
    </dsp:sp>
    <dsp:sp modelId="{424A429B-6B9A-481E-8058-16BB406BC3F3}">
      <dsp:nvSpPr>
        <dsp:cNvPr id="0" name=""/>
        <dsp:cNvSpPr/>
      </dsp:nvSpPr>
      <dsp:spPr>
        <a:xfrm>
          <a:off x="0" y="3008479"/>
          <a:ext cx="5000124" cy="410231"/>
        </a:xfrm>
        <a:prstGeom prst="roundRect">
          <a:avLst/>
        </a:prstGeom>
        <a:gradFill rotWithShape="0">
          <a:gsLst>
            <a:gs pos="0">
              <a:schemeClr val="accent2">
                <a:hueOff val="-108793"/>
                <a:satOff val="-6288"/>
                <a:lumOff val="8627"/>
                <a:alphaOff val="0"/>
                <a:shade val="51000"/>
                <a:satMod val="130000"/>
              </a:schemeClr>
            </a:gs>
            <a:gs pos="80000">
              <a:schemeClr val="accent2">
                <a:hueOff val="-108793"/>
                <a:satOff val="-6288"/>
                <a:lumOff val="8627"/>
                <a:alphaOff val="0"/>
                <a:shade val="93000"/>
                <a:satMod val="130000"/>
              </a:schemeClr>
            </a:gs>
            <a:gs pos="100000">
              <a:schemeClr val="accent2">
                <a:hueOff val="-108793"/>
                <a:satOff val="-6288"/>
                <a:lumOff val="862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HDRP turns everything in the scene purple</a:t>
          </a:r>
        </a:p>
      </dsp:txBody>
      <dsp:txXfrm>
        <a:off x="20026" y="3028505"/>
        <a:ext cx="4960072" cy="370179"/>
      </dsp:txXfrm>
    </dsp:sp>
    <dsp:sp modelId="{00D458A6-D317-457B-9EFE-F17A4EC49E34}">
      <dsp:nvSpPr>
        <dsp:cNvPr id="0" name=""/>
        <dsp:cNvSpPr/>
      </dsp:nvSpPr>
      <dsp:spPr>
        <a:xfrm>
          <a:off x="0" y="3418711"/>
          <a:ext cx="5000124" cy="598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754" tIns="21590" rIns="120904" bIns="21590" numCol="1" spcCol="1270" anchor="t" anchorCtr="0">
          <a:noAutofit/>
        </a:bodyPr>
        <a:lstStyle/>
        <a:p>
          <a:pPr marL="114300" lvl="1" indent="-114300" algn="l" defTabSz="577850" rtl="0">
            <a:lnSpc>
              <a:spcPct val="90000"/>
            </a:lnSpc>
            <a:spcBef>
              <a:spcPct val="0"/>
            </a:spcBef>
            <a:spcAft>
              <a:spcPct val="20000"/>
            </a:spcAft>
            <a:buChar char="•"/>
          </a:pPr>
          <a:r>
            <a:rPr lang="en-US" sz="1300" kern="1200">
              <a:latin typeface="Calibri"/>
            </a:rPr>
            <a:t>We tried to add the HDRP to improve the lighting and the </a:t>
          </a:r>
          <a:r>
            <a:rPr lang="en-US" sz="1300" kern="1200" err="1">
              <a:latin typeface="Calibri"/>
            </a:rPr>
            <a:t>XRay</a:t>
          </a:r>
          <a:r>
            <a:rPr lang="en-US" sz="1300" kern="1200">
              <a:latin typeface="Calibri"/>
            </a:rPr>
            <a:t> vision, but it ended up corrupting all of the materials in our game. The only way to fix it was to get rid of it.</a:t>
          </a:r>
        </a:p>
      </dsp:txBody>
      <dsp:txXfrm>
        <a:off x="0" y="3418711"/>
        <a:ext cx="5000124" cy="598230"/>
      </dsp:txXfrm>
    </dsp:sp>
    <dsp:sp modelId="{5D507036-6183-457D-95FE-60F6E57F2872}">
      <dsp:nvSpPr>
        <dsp:cNvPr id="0" name=""/>
        <dsp:cNvSpPr/>
      </dsp:nvSpPr>
      <dsp:spPr>
        <a:xfrm>
          <a:off x="0" y="4016941"/>
          <a:ext cx="5000124" cy="410231"/>
        </a:xfrm>
        <a:prstGeom prst="roundRect">
          <a:avLst/>
        </a:prstGeom>
        <a:gradFill rotWithShape="0">
          <a:gsLst>
            <a:gs pos="0">
              <a:schemeClr val="accent2">
                <a:hueOff val="-163190"/>
                <a:satOff val="-9432"/>
                <a:lumOff val="12941"/>
                <a:alphaOff val="0"/>
                <a:shade val="51000"/>
                <a:satMod val="130000"/>
              </a:schemeClr>
            </a:gs>
            <a:gs pos="80000">
              <a:schemeClr val="accent2">
                <a:hueOff val="-163190"/>
                <a:satOff val="-9432"/>
                <a:lumOff val="12941"/>
                <a:alphaOff val="0"/>
                <a:shade val="93000"/>
                <a:satMod val="130000"/>
              </a:schemeClr>
            </a:gs>
            <a:gs pos="100000">
              <a:schemeClr val="accent2">
                <a:hueOff val="-163190"/>
                <a:satOff val="-9432"/>
                <a:lumOff val="1294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kern="1200">
              <a:latin typeface="Calibri"/>
            </a:rPr>
            <a:t>GIT overwriting work</a:t>
          </a:r>
          <a:endParaRPr lang="en-US" sz="1700" kern="1200"/>
        </a:p>
      </dsp:txBody>
      <dsp:txXfrm>
        <a:off x="20026" y="4036967"/>
        <a:ext cx="4960072" cy="370179"/>
      </dsp:txXfrm>
    </dsp:sp>
    <dsp:sp modelId="{6C13F101-B64E-451A-A06C-CD30178D88C2}">
      <dsp:nvSpPr>
        <dsp:cNvPr id="0" name=""/>
        <dsp:cNvSpPr/>
      </dsp:nvSpPr>
      <dsp:spPr>
        <a:xfrm>
          <a:off x="0" y="4427172"/>
          <a:ext cx="5000124" cy="967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754" tIns="21590" rIns="120904" bIns="21590" numCol="1" spcCol="1270" anchor="t" anchorCtr="0">
          <a:noAutofit/>
        </a:bodyPr>
        <a:lstStyle/>
        <a:p>
          <a:pPr marL="114300" lvl="1" indent="-114300" algn="l" defTabSz="577850" rtl="0">
            <a:lnSpc>
              <a:spcPct val="90000"/>
            </a:lnSpc>
            <a:spcBef>
              <a:spcPct val="0"/>
            </a:spcBef>
            <a:spcAft>
              <a:spcPct val="20000"/>
            </a:spcAft>
            <a:buChar char="•"/>
          </a:pPr>
          <a:r>
            <a:rPr lang="en-US" sz="1300" kern="1200">
              <a:latin typeface="Calibri"/>
            </a:rPr>
            <a:t>Having two people work on the same script, but different problems, created more problems in of itself. Scripts or prefabs would be overwritten and the person who pushed last would have the person before them lose all their work. To fix it we had to communicate so only one person was working on one problem at a time.</a:t>
          </a:r>
          <a:endParaRPr lang="en-US" sz="1300" kern="1200"/>
        </a:p>
      </dsp:txBody>
      <dsp:txXfrm>
        <a:off x="0" y="4427172"/>
        <a:ext cx="5000124" cy="96772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285B2C-1D39-4048-967F-A1F6A22C9ACA}" type="datetimeFigureOut">
              <a:rPr lang="en-US" smtClean="0"/>
              <a:pPr/>
              <a:t>8/25/2021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F8BC9D-39CB-4A22-95C8-221047EFB469}" type="slidenum">
              <a:rPr lang="en-US" smtClean="0"/>
              <a:pPr/>
              <a:t>‹#›</a:t>
            </a:fld>
            <a:endParaRPr lang="en-US"/>
          </a:p>
        </p:txBody>
      </p:sp>
    </p:spTree>
    <p:extLst>
      <p:ext uri="{BB962C8B-B14F-4D97-AF65-F5344CB8AC3E}">
        <p14:creationId xmlns:p14="http://schemas.microsoft.com/office/powerpoint/2010/main" val="1880774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F8BC9D-39CB-4A22-95C8-221047EFB469}" type="slidenum">
              <a:rPr lang="en-US" smtClean="0"/>
              <a:pPr/>
              <a:t>1</a:t>
            </a:fld>
            <a:endParaRPr lang="en-US"/>
          </a:p>
        </p:txBody>
      </p:sp>
    </p:spTree>
    <p:extLst>
      <p:ext uri="{BB962C8B-B14F-4D97-AF65-F5344CB8AC3E}">
        <p14:creationId xmlns:p14="http://schemas.microsoft.com/office/powerpoint/2010/main" val="3968760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Prototype = PP2 first milestone</a:t>
            </a:r>
          </a:p>
          <a:p>
            <a:r>
              <a:rPr lang="en-US"/>
              <a:t>First Playable = PP2 final milestone</a:t>
            </a:r>
          </a:p>
          <a:p>
            <a:r>
              <a:rPr lang="en-US"/>
              <a:t>Alpha = PP3 alpha milestone</a:t>
            </a:r>
          </a:p>
          <a:p>
            <a:r>
              <a:rPr lang="en-US"/>
              <a:t>Final = Game today </a:t>
            </a:r>
          </a:p>
        </p:txBody>
      </p:sp>
      <p:sp>
        <p:nvSpPr>
          <p:cNvPr id="4" name="Slide Number Placeholder 3"/>
          <p:cNvSpPr>
            <a:spLocks noGrp="1"/>
          </p:cNvSpPr>
          <p:nvPr>
            <p:ph type="sldNum" sz="quarter" idx="5"/>
          </p:nvPr>
        </p:nvSpPr>
        <p:spPr/>
        <p:txBody>
          <a:bodyPr/>
          <a:lstStyle/>
          <a:p>
            <a:fld id="{D6F8BC9D-39CB-4A22-95C8-221047EFB469}" type="slidenum">
              <a:rPr lang="en-US" smtClean="0"/>
              <a:pPr/>
              <a:t>3</a:t>
            </a:fld>
            <a:endParaRPr lang="en-US"/>
          </a:p>
        </p:txBody>
      </p:sp>
    </p:spTree>
    <p:extLst>
      <p:ext uri="{BB962C8B-B14F-4D97-AF65-F5344CB8AC3E}">
        <p14:creationId xmlns:p14="http://schemas.microsoft.com/office/powerpoint/2010/main" val="3643874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A5B548D-CB1A-4257-9AB2-49DC217BF5FB}" type="datetimeFigureOut">
              <a:rPr lang="en-US" smtClean="0"/>
              <a:pPr/>
              <a:t>8/25/2021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994337-D6BD-467C-A815-F34C8AAA87F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5B548D-CB1A-4257-9AB2-49DC217BF5FB}" type="datetimeFigureOut">
              <a:rPr lang="en-US" smtClean="0"/>
              <a:pPr/>
              <a:t>8/25/2021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994337-D6BD-467C-A815-F34C8AAA87F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5B548D-CB1A-4257-9AB2-49DC217BF5FB}" type="datetimeFigureOut">
              <a:rPr lang="en-US" smtClean="0"/>
              <a:pPr/>
              <a:t>8/25/2021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994337-D6BD-467C-A815-F34C8AAA87F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5B548D-CB1A-4257-9AB2-49DC217BF5FB}" type="datetimeFigureOut">
              <a:rPr lang="en-US" smtClean="0"/>
              <a:pPr/>
              <a:t>8/25/2021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994337-D6BD-467C-A815-F34C8AAA87F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5B548D-CB1A-4257-9AB2-49DC217BF5FB}" type="datetimeFigureOut">
              <a:rPr lang="en-US" smtClean="0"/>
              <a:pPr/>
              <a:t>8/25/2021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994337-D6BD-467C-A815-F34C8AAA87F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5B548D-CB1A-4257-9AB2-49DC217BF5FB}" type="datetimeFigureOut">
              <a:rPr lang="en-US" smtClean="0"/>
              <a:pPr/>
              <a:t>8/25/2021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994337-D6BD-467C-A815-F34C8AAA87F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A5B548D-CB1A-4257-9AB2-49DC217BF5FB}" type="datetimeFigureOut">
              <a:rPr lang="en-US" smtClean="0"/>
              <a:pPr/>
              <a:t>8/25/2021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994337-D6BD-467C-A815-F34C8AAA87F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A5B548D-CB1A-4257-9AB2-49DC217BF5FB}" type="datetimeFigureOut">
              <a:rPr lang="en-US" smtClean="0"/>
              <a:pPr/>
              <a:t>8/25/2021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994337-D6BD-467C-A815-F34C8AAA87F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5B548D-CB1A-4257-9AB2-49DC217BF5FB}" type="datetimeFigureOut">
              <a:rPr lang="en-US" smtClean="0"/>
              <a:pPr/>
              <a:t>8/25/2021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994337-D6BD-467C-A815-F34C8AAA87F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5B548D-CB1A-4257-9AB2-49DC217BF5FB}" type="datetimeFigureOut">
              <a:rPr lang="en-US" smtClean="0"/>
              <a:pPr/>
              <a:t>8/25/2021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994337-D6BD-467C-A815-F34C8AAA87F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5B548D-CB1A-4257-9AB2-49DC217BF5FB}" type="datetimeFigureOut">
              <a:rPr lang="en-US" smtClean="0"/>
              <a:pPr/>
              <a:t>8/25/2021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994337-D6BD-467C-A815-F34C8AAA87F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5B548D-CB1A-4257-9AB2-49DC217BF5FB}" type="datetimeFigureOut">
              <a:rPr lang="en-US" smtClean="0"/>
              <a:pPr/>
              <a:t>8/25/2021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94337-D6BD-467C-A815-F34C8AAA87FA}"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98459" y="4750893"/>
            <a:ext cx="3065478" cy="1147863"/>
          </a:xfrm>
        </p:spPr>
        <p:txBody>
          <a:bodyPr vert="horz" lIns="91440" tIns="45720" rIns="91440" bIns="45720" numCol="1" rtlCol="0" anchor="t">
            <a:normAutofit/>
          </a:bodyPr>
          <a:lstStyle/>
          <a:p>
            <a:pPr algn="l">
              <a:lnSpc>
                <a:spcPct val="90000"/>
              </a:lnSpc>
              <a:spcBef>
                <a:spcPts val="1000"/>
              </a:spcBef>
            </a:pPr>
            <a:endParaRPr lang="en-US" sz="1400">
              <a:solidFill>
                <a:schemeClr val="tx1"/>
              </a:solidFill>
            </a:endParaRPr>
          </a:p>
          <a:p>
            <a:pPr algn="l">
              <a:lnSpc>
                <a:spcPct val="90000"/>
              </a:lnSpc>
              <a:spcBef>
                <a:spcPts val="1000"/>
              </a:spcBef>
            </a:pPr>
            <a:endParaRPr lang="en-US" sz="1400">
              <a:solidFill>
                <a:schemeClr val="tx1"/>
              </a:solidFill>
              <a:ea typeface="Cambria"/>
            </a:endParaRPr>
          </a:p>
        </p:txBody>
      </p:sp>
      <p:sp>
        <p:nvSpPr>
          <p:cNvPr id="11" name="Freeform: Shape 1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4">
            <a:extLst>
              <a:ext uri="{FF2B5EF4-FFF2-40B4-BE49-F238E27FC236}">
                <a16:creationId xmlns:a16="http://schemas.microsoft.com/office/drawing/2014/main" id="{1B2B9E8C-7D74-452E-B449-06470B285B7E}"/>
              </a:ext>
            </a:extLst>
          </p:cNvPr>
          <p:cNvPicPr>
            <a:picLocks noChangeAspect="1"/>
          </p:cNvPicPr>
          <p:nvPr/>
        </p:nvPicPr>
        <p:blipFill rotWithShape="1">
          <a:blip r:embed="rId3"/>
          <a:srcRect l="10499" r="12637"/>
          <a:stretch/>
        </p:blipFill>
        <p:spPr>
          <a:xfrm>
            <a:off x="20" y="10"/>
            <a:ext cx="5271352"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4" name="TextBox 3"/>
          <p:cNvSpPr txBox="1"/>
          <p:nvPr/>
        </p:nvSpPr>
        <p:spPr>
          <a:xfrm>
            <a:off x="5389504" y="3133435"/>
            <a:ext cx="3138577" cy="830997"/>
          </a:xfrm>
          <a:prstGeom prst="rect">
            <a:avLst/>
          </a:prstGeom>
          <a:noFill/>
        </p:spPr>
        <p:txBody>
          <a:bodyPr wrap="square" lIns="91440" tIns="45720" rIns="91440" bIns="45720" rtlCol="0" anchor="t">
            <a:spAutoFit/>
          </a:bodyPr>
          <a:lstStyle/>
          <a:p>
            <a:pPr>
              <a:spcAft>
                <a:spcPts val="600"/>
              </a:spcAft>
            </a:pPr>
            <a:r>
              <a:rPr lang="en-US" sz="4800" b="1" i="1">
                <a:solidFill>
                  <a:srgbClr val="FFFF00"/>
                </a:solidFill>
                <a:effectLst>
                  <a:outerShdw blurRad="38100" dist="38100" dir="2700000" algn="tl">
                    <a:srgbClr val="000000">
                      <a:alpha val="43137"/>
                    </a:srgbClr>
                  </a:outerShdw>
                </a:effectLst>
                <a:ea typeface="Cambria"/>
              </a:rPr>
              <a:t>Bold Goats</a:t>
            </a:r>
            <a:endParaRPr lang="en-US" sz="4800" b="1" i="1">
              <a:solidFill>
                <a:srgbClr val="FFFF00"/>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1AA71991-D488-470B-BD05-820D22C654BC}"/>
              </a:ext>
            </a:extLst>
          </p:cNvPr>
          <p:cNvSpPr txBox="1"/>
          <p:nvPr/>
        </p:nvSpPr>
        <p:spPr>
          <a:xfrm>
            <a:off x="5431754" y="3965436"/>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mbria"/>
              </a:rPr>
              <a:t>A futuristic stealth game about a ninja overcoming  enemies and obstacles to retrieve key cards to unlock </a:t>
            </a:r>
            <a:r>
              <a:rPr lang="en-US">
                <a:ea typeface="Cambria"/>
              </a:rPr>
              <a:t>the Sword of </a:t>
            </a:r>
            <a:r>
              <a:rPr lang="en-US" dirty="0">
                <a:ea typeface="Cambria"/>
              </a:rPr>
              <a:t>Ancients</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681C32C-7AFC-4BB3-9088-65CBDFC5D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ctrTitle"/>
          </p:nvPr>
        </p:nvSpPr>
        <p:spPr>
          <a:xfrm>
            <a:off x="-3749" y="5663687"/>
            <a:ext cx="3514393" cy="1465973"/>
          </a:xfrm>
        </p:spPr>
        <p:txBody>
          <a:bodyPr vert="horz" lIns="91440" tIns="45720" rIns="91440" bIns="45720" rtlCol="0" anchor="t">
            <a:normAutofit/>
          </a:bodyPr>
          <a:lstStyle/>
          <a:p>
            <a:pPr algn="l">
              <a:lnSpc>
                <a:spcPct val="90000"/>
              </a:lnSpc>
            </a:pPr>
            <a:r>
              <a:rPr lang="en-US" sz="4800">
                <a:effectLst>
                  <a:outerShdw blurRad="38100" dist="38100" dir="2700000" algn="tl">
                    <a:srgbClr val="000000">
                      <a:alpha val="43137"/>
                    </a:srgbClr>
                  </a:outerShdw>
                </a:effectLst>
              </a:rPr>
              <a:t>The Team</a:t>
            </a:r>
          </a:p>
        </p:txBody>
      </p:sp>
      <p:pic>
        <p:nvPicPr>
          <p:cNvPr id="4" name="Picture 6">
            <a:extLst>
              <a:ext uri="{FF2B5EF4-FFF2-40B4-BE49-F238E27FC236}">
                <a16:creationId xmlns:a16="http://schemas.microsoft.com/office/drawing/2014/main" id="{80C49AF6-964F-47C9-B678-5B6F0D453329}"/>
              </a:ext>
            </a:extLst>
          </p:cNvPr>
          <p:cNvPicPr>
            <a:picLocks noChangeAspect="1"/>
          </p:cNvPicPr>
          <p:nvPr/>
        </p:nvPicPr>
        <p:blipFill rotWithShape="1">
          <a:blip r:embed="rId2"/>
          <a:srcRect t="7073" b="10401"/>
          <a:stretch/>
        </p:blipFill>
        <p:spPr>
          <a:xfrm>
            <a:off x="20" y="432"/>
            <a:ext cx="9143980" cy="4244759"/>
          </a:xfrm>
          <a:prstGeom prst="rect">
            <a:avLst/>
          </a:prstGeom>
        </p:spPr>
      </p:pic>
      <p:sp>
        <p:nvSpPr>
          <p:cNvPr id="16" name="Rectangle 15">
            <a:extLst>
              <a:ext uri="{FF2B5EF4-FFF2-40B4-BE49-F238E27FC236}">
                <a16:creationId xmlns:a16="http://schemas.microsoft.com/office/drawing/2014/main" id="{199C0ED0-69DE-4C31-A5CF-E2A46FD3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9144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D42B8BD-40AF-488E-8A79-D7256C917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28950" y="6400799"/>
            <a:ext cx="611504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B3BBFB8-1C58-4A03-BEB4-E6F5C641249F}"/>
              </a:ext>
            </a:extLst>
          </p:cNvPr>
          <p:cNvSpPr txBox="1"/>
          <p:nvPr/>
        </p:nvSpPr>
        <p:spPr>
          <a:xfrm>
            <a:off x="3200400" y="2337759"/>
            <a:ext cx="30710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Cambria"/>
            </a:endParaRPr>
          </a:p>
        </p:txBody>
      </p:sp>
      <p:sp>
        <p:nvSpPr>
          <p:cNvPr id="5" name="TextBox 4">
            <a:extLst>
              <a:ext uri="{FF2B5EF4-FFF2-40B4-BE49-F238E27FC236}">
                <a16:creationId xmlns:a16="http://schemas.microsoft.com/office/drawing/2014/main" id="{62DE9A08-CF09-4D68-BD41-E836D441E3AF}"/>
              </a:ext>
            </a:extLst>
          </p:cNvPr>
          <p:cNvSpPr txBox="1"/>
          <p:nvPr/>
        </p:nvSpPr>
        <p:spPr>
          <a:xfrm>
            <a:off x="5250208" y="4347618"/>
            <a:ext cx="2026189" cy="19020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 algn="ctr">
              <a:lnSpc>
                <a:spcPct val="90000"/>
              </a:lnSpc>
              <a:spcBef>
                <a:spcPct val="20000"/>
              </a:spcBef>
            </a:pPr>
            <a:r>
              <a:rPr lang="en-US" sz="1600" b="1" u="sng"/>
              <a:t>Adam Stagg</a:t>
            </a:r>
            <a:endParaRPr lang="en-US" sz="1600" b="1" u="sng">
              <a:ea typeface="+mn-lt"/>
              <a:cs typeface="+mn-lt"/>
            </a:endParaRPr>
          </a:p>
          <a:p>
            <a:pPr marL="285750" indent="-228600" algn="ctr">
              <a:lnSpc>
                <a:spcPct val="90000"/>
              </a:lnSpc>
              <a:spcBef>
                <a:spcPct val="20000"/>
              </a:spcBef>
              <a:buFont typeface="Arial,Sans-Serif"/>
              <a:buChar char="•"/>
            </a:pPr>
            <a:r>
              <a:rPr lang="en-US" sz="1200"/>
              <a:t>Xray Vision</a:t>
            </a:r>
            <a:endParaRPr lang="en-US" sz="1200">
              <a:ea typeface="+mn-lt"/>
              <a:cs typeface="+mn-lt"/>
            </a:endParaRPr>
          </a:p>
          <a:p>
            <a:pPr marL="285750" indent="-228600" algn="ctr">
              <a:lnSpc>
                <a:spcPct val="90000"/>
              </a:lnSpc>
              <a:spcBef>
                <a:spcPct val="20000"/>
              </a:spcBef>
              <a:buFont typeface="Arial,Sans-Serif"/>
              <a:buChar char="•"/>
            </a:pPr>
            <a:r>
              <a:rPr lang="en-US" sz="1200"/>
              <a:t>Enemy AI</a:t>
            </a:r>
            <a:endParaRPr lang="en-US" sz="1200">
              <a:ea typeface="+mn-lt"/>
              <a:cs typeface="+mn-lt"/>
            </a:endParaRPr>
          </a:p>
          <a:p>
            <a:pPr marL="285750" indent="-228600" algn="ctr">
              <a:lnSpc>
                <a:spcPct val="90000"/>
              </a:lnSpc>
              <a:spcBef>
                <a:spcPct val="20000"/>
              </a:spcBef>
              <a:buFont typeface="Arial,Sans-Serif"/>
              <a:buChar char="•"/>
            </a:pPr>
            <a:r>
              <a:rPr lang="en-US" sz="1200"/>
              <a:t>Sound System</a:t>
            </a:r>
            <a:endParaRPr lang="en-US" sz="1200">
              <a:ea typeface="Cambria"/>
            </a:endParaRPr>
          </a:p>
          <a:p>
            <a:pPr marL="285750" indent="-228600" algn="ctr">
              <a:lnSpc>
                <a:spcPct val="90000"/>
              </a:lnSpc>
              <a:spcBef>
                <a:spcPct val="20000"/>
              </a:spcBef>
              <a:buFont typeface="Arial,Sans-Serif"/>
              <a:buChar char="•"/>
            </a:pPr>
            <a:r>
              <a:rPr lang="en-US" sz="1200">
                <a:ea typeface="Cambria"/>
              </a:rPr>
              <a:t>Vision Cone Dynamic Mesh</a:t>
            </a:r>
          </a:p>
          <a:p>
            <a:pPr marL="285750" indent="-228600" algn="ctr">
              <a:lnSpc>
                <a:spcPct val="90000"/>
              </a:lnSpc>
              <a:spcBef>
                <a:spcPct val="20000"/>
              </a:spcBef>
              <a:buFont typeface="Arial,Sans-Serif"/>
              <a:buChar char="•"/>
            </a:pPr>
            <a:r>
              <a:rPr lang="en-US" sz="1200">
                <a:ea typeface="Cambria"/>
              </a:rPr>
              <a:t>Game Integration</a:t>
            </a:r>
          </a:p>
          <a:p>
            <a:pPr marL="285750" indent="-228600" algn="ctr">
              <a:lnSpc>
                <a:spcPct val="90000"/>
              </a:lnSpc>
              <a:spcBef>
                <a:spcPct val="20000"/>
              </a:spcBef>
              <a:buFont typeface="Arial,Sans-Serif"/>
              <a:buChar char="•"/>
            </a:pPr>
            <a:r>
              <a:rPr lang="en-US" sz="1200">
                <a:ea typeface="Cambria"/>
              </a:rPr>
              <a:t>Project management</a:t>
            </a:r>
          </a:p>
          <a:p>
            <a:pPr marL="285750" indent="-228600" algn="ctr">
              <a:lnSpc>
                <a:spcPct val="90000"/>
              </a:lnSpc>
              <a:spcBef>
                <a:spcPct val="20000"/>
              </a:spcBef>
              <a:buFont typeface="Arial,Sans-Serif"/>
              <a:buChar char="•"/>
            </a:pPr>
            <a:endParaRPr lang="en-US" sz="1200">
              <a:ea typeface="Cambria"/>
            </a:endParaRPr>
          </a:p>
        </p:txBody>
      </p:sp>
      <p:sp>
        <p:nvSpPr>
          <p:cNvPr id="7" name="TextBox 6">
            <a:extLst>
              <a:ext uri="{FF2B5EF4-FFF2-40B4-BE49-F238E27FC236}">
                <a16:creationId xmlns:a16="http://schemas.microsoft.com/office/drawing/2014/main" id="{EDF43B4B-0DB0-40D4-AD31-8A0A8C12504F}"/>
              </a:ext>
            </a:extLst>
          </p:cNvPr>
          <p:cNvSpPr txBox="1"/>
          <p:nvPr/>
        </p:nvSpPr>
        <p:spPr>
          <a:xfrm>
            <a:off x="3360672" y="4347618"/>
            <a:ext cx="1908093" cy="11449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 algn="ctr">
              <a:lnSpc>
                <a:spcPct val="90000"/>
              </a:lnSpc>
              <a:spcBef>
                <a:spcPct val="20000"/>
              </a:spcBef>
            </a:pPr>
            <a:r>
              <a:rPr lang="en-US" sz="1600" b="1" u="sng">
                <a:ea typeface="+mn-lt"/>
                <a:cs typeface="+mn-lt"/>
              </a:rPr>
              <a:t>Alexander Morales</a:t>
            </a:r>
            <a:endParaRPr lang="en-US" sz="1600" b="1" u="sng">
              <a:ea typeface="Cambria"/>
            </a:endParaRPr>
          </a:p>
          <a:p>
            <a:pPr marL="285750" indent="-228600" algn="ctr">
              <a:lnSpc>
                <a:spcPct val="90000"/>
              </a:lnSpc>
              <a:spcBef>
                <a:spcPct val="20000"/>
              </a:spcBef>
              <a:buFont typeface="Arial,Sans-Serif"/>
              <a:buChar char="•"/>
            </a:pPr>
            <a:r>
              <a:rPr lang="en-US" sz="1200">
                <a:ea typeface="+mn-lt"/>
                <a:cs typeface="+mn-lt"/>
              </a:rPr>
              <a:t>Level Design</a:t>
            </a:r>
          </a:p>
          <a:p>
            <a:pPr marL="285750" indent="-228600" algn="ctr">
              <a:lnSpc>
                <a:spcPct val="90000"/>
              </a:lnSpc>
              <a:spcBef>
                <a:spcPct val="20000"/>
              </a:spcBef>
              <a:buFont typeface="Arial,Sans-Serif"/>
              <a:buChar char="•"/>
            </a:pPr>
            <a:r>
              <a:rPr lang="en-US" sz="1200">
                <a:ea typeface="+mn-lt"/>
                <a:cs typeface="+mn-lt"/>
              </a:rPr>
              <a:t>Asset Modeling</a:t>
            </a:r>
          </a:p>
          <a:p>
            <a:pPr marL="285750" indent="-228600" algn="ctr">
              <a:lnSpc>
                <a:spcPct val="90000"/>
              </a:lnSpc>
              <a:spcBef>
                <a:spcPct val="20000"/>
              </a:spcBef>
              <a:buFont typeface="Arial,Sans-Serif"/>
              <a:buChar char="•"/>
            </a:pPr>
            <a:r>
              <a:rPr lang="en-US" sz="1200">
                <a:ea typeface="+mn-lt"/>
                <a:cs typeface="+mn-lt"/>
              </a:rPr>
              <a:t>Colliders/Materials</a:t>
            </a:r>
            <a:endParaRPr lang="en-US" sz="1200">
              <a:ea typeface="Cambria"/>
            </a:endParaRPr>
          </a:p>
        </p:txBody>
      </p:sp>
      <p:sp>
        <p:nvSpPr>
          <p:cNvPr id="8" name="TextBox 7">
            <a:extLst>
              <a:ext uri="{FF2B5EF4-FFF2-40B4-BE49-F238E27FC236}">
                <a16:creationId xmlns:a16="http://schemas.microsoft.com/office/drawing/2014/main" id="{B39AD15B-8F0C-4328-B5A3-C35B50AF36DE}"/>
              </a:ext>
            </a:extLst>
          </p:cNvPr>
          <p:cNvSpPr txBox="1"/>
          <p:nvPr/>
        </p:nvSpPr>
        <p:spPr>
          <a:xfrm>
            <a:off x="1681496" y="4347089"/>
            <a:ext cx="1840610" cy="13111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 algn="ctr">
              <a:lnSpc>
                <a:spcPct val="90000"/>
              </a:lnSpc>
              <a:spcBef>
                <a:spcPct val="20000"/>
              </a:spcBef>
            </a:pPr>
            <a:r>
              <a:rPr lang="en-US" sz="1600" b="1" u="sng">
                <a:ea typeface="+mn-lt"/>
                <a:cs typeface="+mn-lt"/>
              </a:rPr>
              <a:t>Cameron Stewart</a:t>
            </a:r>
            <a:endParaRPr lang="en-US" sz="1600" b="1" u="sng">
              <a:ea typeface="Cambria"/>
            </a:endParaRPr>
          </a:p>
          <a:p>
            <a:pPr marL="285750" indent="-228600" algn="ctr">
              <a:lnSpc>
                <a:spcPct val="90000"/>
              </a:lnSpc>
              <a:spcBef>
                <a:spcPct val="20000"/>
              </a:spcBef>
              <a:buFont typeface="Arial,Sans-Serif"/>
              <a:buChar char="•"/>
            </a:pPr>
            <a:r>
              <a:rPr lang="en-US" sz="1200">
                <a:ea typeface="+mn-lt"/>
                <a:cs typeface="+mn-lt"/>
              </a:rPr>
              <a:t>Camera Design and Implementation</a:t>
            </a:r>
          </a:p>
          <a:p>
            <a:pPr marL="285750" indent="-228600" algn="ctr">
              <a:lnSpc>
                <a:spcPct val="90000"/>
              </a:lnSpc>
              <a:spcBef>
                <a:spcPct val="20000"/>
              </a:spcBef>
              <a:buFont typeface="Arial,Sans-Serif"/>
              <a:buChar char="•"/>
            </a:pPr>
            <a:r>
              <a:rPr lang="en-US" sz="1200">
                <a:ea typeface="+mn-lt"/>
                <a:cs typeface="+mn-lt"/>
              </a:rPr>
              <a:t>Character Animation</a:t>
            </a:r>
          </a:p>
          <a:p>
            <a:pPr marL="285750" indent="-228600" algn="ctr">
              <a:lnSpc>
                <a:spcPct val="90000"/>
              </a:lnSpc>
              <a:spcBef>
                <a:spcPct val="20000"/>
              </a:spcBef>
              <a:buFont typeface="Arial,Sans-Serif"/>
              <a:buChar char="•"/>
            </a:pPr>
            <a:r>
              <a:rPr lang="en-US" sz="1200">
                <a:ea typeface="+mn-lt"/>
                <a:cs typeface="+mn-lt"/>
              </a:rPr>
              <a:t>Cutscenes</a:t>
            </a:r>
            <a:endParaRPr lang="en-US" sz="1200">
              <a:ea typeface="Cambria"/>
            </a:endParaRPr>
          </a:p>
        </p:txBody>
      </p:sp>
      <p:sp>
        <p:nvSpPr>
          <p:cNvPr id="9" name="TextBox 8">
            <a:extLst>
              <a:ext uri="{FF2B5EF4-FFF2-40B4-BE49-F238E27FC236}">
                <a16:creationId xmlns:a16="http://schemas.microsoft.com/office/drawing/2014/main" id="{3BE4D99A-8186-4790-BAF0-98E1EF37063B}"/>
              </a:ext>
            </a:extLst>
          </p:cNvPr>
          <p:cNvSpPr txBox="1"/>
          <p:nvPr/>
        </p:nvSpPr>
        <p:spPr>
          <a:xfrm>
            <a:off x="-6116" y="4346563"/>
            <a:ext cx="1714078" cy="10895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 algn="ctr">
              <a:lnSpc>
                <a:spcPct val="90000"/>
              </a:lnSpc>
              <a:spcBef>
                <a:spcPct val="20000"/>
              </a:spcBef>
            </a:pPr>
            <a:r>
              <a:rPr lang="en-US" sz="1600" b="1" u="sng">
                <a:ea typeface="+mn-lt"/>
                <a:cs typeface="+mn-lt"/>
              </a:rPr>
              <a:t>Owens Nicolas</a:t>
            </a:r>
            <a:endParaRPr lang="en-US" b="1" u="sng">
              <a:ea typeface="Cambria"/>
            </a:endParaRPr>
          </a:p>
          <a:p>
            <a:pPr marL="285750" indent="-228600" algn="ctr">
              <a:lnSpc>
                <a:spcPct val="90000"/>
              </a:lnSpc>
              <a:spcBef>
                <a:spcPct val="20000"/>
              </a:spcBef>
              <a:buFont typeface="Arial,Sans-Serif"/>
              <a:buChar char="•"/>
            </a:pPr>
            <a:r>
              <a:rPr lang="en-US" sz="1200">
                <a:ea typeface="+mn-lt"/>
                <a:cs typeface="+mn-lt"/>
              </a:rPr>
              <a:t>UI Design &amp; Implementation</a:t>
            </a:r>
          </a:p>
          <a:p>
            <a:pPr marL="285750" indent="-228600" algn="ctr">
              <a:lnSpc>
                <a:spcPct val="90000"/>
              </a:lnSpc>
              <a:spcBef>
                <a:spcPct val="20000"/>
              </a:spcBef>
              <a:buFont typeface="Arial,Sans-Serif"/>
              <a:buChar char="•"/>
            </a:pPr>
            <a:r>
              <a:rPr lang="en-US" sz="1200">
                <a:ea typeface="+mn-lt"/>
                <a:cs typeface="+mn-lt"/>
              </a:rPr>
              <a:t>HUD</a:t>
            </a:r>
          </a:p>
          <a:p>
            <a:pPr marL="285750" indent="-228600" algn="ctr">
              <a:lnSpc>
                <a:spcPct val="90000"/>
              </a:lnSpc>
              <a:spcBef>
                <a:spcPct val="20000"/>
              </a:spcBef>
              <a:buFont typeface="Arial,Sans-Serif"/>
              <a:buChar char="•"/>
            </a:pPr>
            <a:r>
              <a:rPr lang="en-US" sz="1200">
                <a:ea typeface="+mn-lt"/>
                <a:cs typeface="+mn-lt"/>
              </a:rPr>
              <a:t>Interaction System</a:t>
            </a:r>
            <a:endParaRPr lang="en-US" sz="1200">
              <a:ea typeface="Cambria"/>
            </a:endParaRPr>
          </a:p>
        </p:txBody>
      </p:sp>
      <p:sp>
        <p:nvSpPr>
          <p:cNvPr id="12" name="TextBox 11">
            <a:extLst>
              <a:ext uri="{FF2B5EF4-FFF2-40B4-BE49-F238E27FC236}">
                <a16:creationId xmlns:a16="http://schemas.microsoft.com/office/drawing/2014/main" id="{969076F6-3A9B-49E9-BE65-1AE33253A4BF}"/>
              </a:ext>
            </a:extLst>
          </p:cNvPr>
          <p:cNvSpPr txBox="1"/>
          <p:nvPr/>
        </p:nvSpPr>
        <p:spPr>
          <a:xfrm>
            <a:off x="6730706" y="4287357"/>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 algn="ctr">
              <a:lnSpc>
                <a:spcPct val="90000"/>
              </a:lnSpc>
              <a:spcBef>
                <a:spcPct val="20000"/>
              </a:spcBef>
            </a:pPr>
            <a:r>
              <a:rPr lang="en-US" sz="1600" b="1" u="sng">
                <a:ea typeface="+mn-lt"/>
                <a:cs typeface="+mn-lt"/>
              </a:rPr>
              <a:t>Payton Green</a:t>
            </a:r>
            <a:endParaRPr lang="en-US" sz="2400" b="1" u="sng">
              <a:ea typeface="Cambria"/>
            </a:endParaRPr>
          </a:p>
          <a:p>
            <a:pPr marL="285750" indent="-228600" algn="ctr">
              <a:lnSpc>
                <a:spcPct val="90000"/>
              </a:lnSpc>
              <a:spcBef>
                <a:spcPct val="20000"/>
              </a:spcBef>
              <a:buFont typeface="Arial,Sans-Serif"/>
              <a:buChar char="•"/>
            </a:pPr>
            <a:r>
              <a:rPr lang="en-US" sz="1200">
                <a:ea typeface="+mn-lt"/>
                <a:cs typeface="+mn-lt"/>
              </a:rPr>
              <a:t>Player Controller</a:t>
            </a:r>
          </a:p>
          <a:p>
            <a:pPr marL="285750" indent="-228600" algn="ctr">
              <a:lnSpc>
                <a:spcPct val="90000"/>
              </a:lnSpc>
              <a:spcBef>
                <a:spcPct val="20000"/>
              </a:spcBef>
              <a:buFont typeface="Arial,Sans-Serif"/>
              <a:buChar char="•"/>
            </a:pPr>
            <a:r>
              <a:rPr lang="en-US" sz="1200">
                <a:ea typeface="+mn-lt"/>
                <a:cs typeface="+mn-lt"/>
              </a:rPr>
              <a:t>Models</a:t>
            </a:r>
          </a:p>
          <a:p>
            <a:pPr marL="285750" indent="-228600" algn="ctr">
              <a:lnSpc>
                <a:spcPct val="90000"/>
              </a:lnSpc>
              <a:spcBef>
                <a:spcPct val="20000"/>
              </a:spcBef>
              <a:buFont typeface="Arial,Sans-Serif"/>
              <a:buChar char="•"/>
            </a:pPr>
            <a:r>
              <a:rPr lang="en-US" sz="1200">
                <a:ea typeface="Cambria"/>
              </a:rPr>
              <a:t>Original Concept</a:t>
            </a:r>
            <a:endParaRPr lang="en-US" sz="1200" dirty="0">
              <a:ea typeface="Cambria"/>
            </a:endParaRPr>
          </a:p>
        </p:txBody>
      </p:sp>
    </p:spTree>
    <p:extLst>
      <p:ext uri="{BB962C8B-B14F-4D97-AF65-F5344CB8AC3E}">
        <p14:creationId xmlns:p14="http://schemas.microsoft.com/office/powerpoint/2010/main" val="4219761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effectLst>
                  <a:outerShdw blurRad="38100" dist="38100" dir="2700000" algn="tl">
                    <a:srgbClr val="000000">
                      <a:alpha val="43137"/>
                    </a:srgbClr>
                  </a:outerShdw>
                </a:effectLst>
              </a:rPr>
              <a:t>Progress</a:t>
            </a:r>
          </a:p>
        </p:txBody>
      </p:sp>
      <p:sp>
        <p:nvSpPr>
          <p:cNvPr id="10" name="Content Placeholder 9"/>
          <p:cNvSpPr>
            <a:spLocks noGrp="1"/>
          </p:cNvSpPr>
          <p:nvPr>
            <p:ph idx="1"/>
          </p:nvPr>
        </p:nvSpPr>
        <p:spPr>
          <a:xfrm>
            <a:off x="154828" y="3886201"/>
            <a:ext cx="8534400" cy="3505199"/>
          </a:xfrm>
        </p:spPr>
        <p:txBody>
          <a:bodyPr vert="horz" lIns="91440" tIns="45720" rIns="91440" bIns="45720" numCol="2" rtlCol="0" anchor="t">
            <a:normAutofit fontScale="92500" lnSpcReduction="10000"/>
          </a:bodyPr>
          <a:lstStyle/>
          <a:p>
            <a:pPr algn="r"/>
            <a:r>
              <a:rPr lang="en-US" sz="2000" b="1">
                <a:effectLst>
                  <a:outerShdw blurRad="38100" dist="38100" dir="2700000" algn="tl">
                    <a:srgbClr val="000000">
                      <a:alpha val="43137"/>
                    </a:srgbClr>
                  </a:outerShdw>
                </a:effectLst>
              </a:rPr>
              <a:t>Prototype</a:t>
            </a:r>
          </a:p>
          <a:p>
            <a:pPr algn="r"/>
            <a:endParaRPr lang="en-US" sz="2000" b="1">
              <a:effectLst>
                <a:outerShdw blurRad="38100" dist="38100" dir="2700000" algn="tl">
                  <a:srgbClr val="000000">
                    <a:alpha val="43137"/>
                  </a:srgbClr>
                </a:outerShdw>
              </a:effectLst>
            </a:endParaRPr>
          </a:p>
          <a:p>
            <a:pPr algn="r">
              <a:buNone/>
            </a:pPr>
            <a:endParaRPr lang="en-US" sz="2000" b="1">
              <a:effectLst>
                <a:outerShdw blurRad="38100" dist="38100" dir="2700000" algn="tl">
                  <a:srgbClr val="000000">
                    <a:alpha val="43137"/>
                  </a:srgbClr>
                </a:outerShdw>
              </a:effectLst>
            </a:endParaRPr>
          </a:p>
          <a:p>
            <a:pPr algn="r">
              <a:buNone/>
            </a:pPr>
            <a:endParaRPr lang="en-US" sz="2000" b="1">
              <a:effectLst>
                <a:outerShdw blurRad="38100" dist="38100" dir="2700000" algn="tl">
                  <a:srgbClr val="000000">
                    <a:alpha val="43137"/>
                  </a:srgbClr>
                </a:outerShdw>
              </a:effectLst>
              <a:ea typeface="Cambria"/>
            </a:endParaRPr>
          </a:p>
          <a:p>
            <a:pPr algn="r"/>
            <a:endParaRPr lang="en-US" sz="2000" b="1">
              <a:effectLst>
                <a:outerShdw blurRad="38100" dist="38100" dir="2700000" algn="tl">
                  <a:srgbClr val="000000">
                    <a:alpha val="43137"/>
                  </a:srgbClr>
                </a:outerShdw>
              </a:effectLst>
            </a:endParaRPr>
          </a:p>
          <a:p>
            <a:pPr algn="r"/>
            <a:endParaRPr lang="en-US" sz="2000" b="1">
              <a:effectLst>
                <a:outerShdw blurRad="38100" dist="38100" dir="2700000" algn="tl">
                  <a:srgbClr val="000000">
                    <a:alpha val="43137"/>
                  </a:srgbClr>
                </a:outerShdw>
              </a:effectLst>
            </a:endParaRPr>
          </a:p>
          <a:p>
            <a:pPr algn="r"/>
            <a:endParaRPr lang="en-US" sz="2000" b="1">
              <a:effectLst>
                <a:outerShdw blurRad="38100" dist="38100" dir="2700000" algn="tl">
                  <a:srgbClr val="000000">
                    <a:alpha val="43137"/>
                  </a:srgbClr>
                </a:outerShdw>
              </a:effectLst>
            </a:endParaRPr>
          </a:p>
          <a:p>
            <a:pPr algn="r"/>
            <a:endParaRPr lang="en-US" sz="2000" b="1">
              <a:effectLst>
                <a:outerShdw blurRad="38100" dist="38100" dir="2700000" algn="tl">
                  <a:srgbClr val="000000">
                    <a:alpha val="43137"/>
                  </a:srgbClr>
                </a:outerShdw>
              </a:effectLst>
            </a:endParaRPr>
          </a:p>
          <a:p>
            <a:pPr algn="r"/>
            <a:r>
              <a:rPr lang="en-US" sz="2000" b="1">
                <a:effectLst>
                  <a:outerShdw blurRad="38100" dist="38100" dir="2700000" algn="tl">
                    <a:srgbClr val="000000">
                      <a:alpha val="43137"/>
                    </a:srgbClr>
                  </a:outerShdw>
                </a:effectLst>
              </a:rPr>
              <a:t>Alpha</a:t>
            </a:r>
          </a:p>
          <a:p>
            <a:pPr algn="r"/>
            <a:endParaRPr lang="en-US" sz="2000" b="1">
              <a:effectLst>
                <a:outerShdw blurRad="38100" dist="38100" dir="2700000" algn="tl">
                  <a:srgbClr val="000000">
                    <a:alpha val="43137"/>
                  </a:srgbClr>
                </a:outerShdw>
              </a:effectLst>
            </a:endParaRPr>
          </a:p>
          <a:p>
            <a:pPr algn="r"/>
            <a:r>
              <a:rPr lang="en-US" sz="2000" b="1">
                <a:effectLst>
                  <a:outerShdw blurRad="38100" dist="38100" dir="2700000" algn="tl">
                    <a:srgbClr val="000000">
                      <a:alpha val="43137"/>
                    </a:srgbClr>
                  </a:outerShdw>
                </a:effectLst>
              </a:rPr>
              <a:t>First Playable</a:t>
            </a:r>
          </a:p>
          <a:p>
            <a:pPr algn="r"/>
            <a:endParaRPr lang="en-US" sz="2000" b="1">
              <a:effectLst>
                <a:outerShdw blurRad="38100" dist="38100" dir="2700000" algn="tl">
                  <a:srgbClr val="000000">
                    <a:alpha val="43137"/>
                  </a:srgbClr>
                </a:outerShdw>
              </a:effectLst>
            </a:endParaRPr>
          </a:p>
          <a:p>
            <a:pPr algn="r"/>
            <a:endParaRPr lang="en-US" sz="2000" b="1">
              <a:effectLst>
                <a:outerShdw blurRad="38100" dist="38100" dir="2700000" algn="tl">
                  <a:srgbClr val="000000">
                    <a:alpha val="43137"/>
                  </a:srgbClr>
                </a:outerShdw>
              </a:effectLst>
            </a:endParaRPr>
          </a:p>
          <a:p>
            <a:pPr algn="r"/>
            <a:endParaRPr lang="en-US" sz="2000" b="1">
              <a:effectLst>
                <a:outerShdw blurRad="38100" dist="38100" dir="2700000" algn="tl">
                  <a:srgbClr val="000000">
                    <a:alpha val="43137"/>
                  </a:srgbClr>
                </a:outerShdw>
              </a:effectLst>
            </a:endParaRPr>
          </a:p>
          <a:p>
            <a:pPr algn="r"/>
            <a:endParaRPr lang="en-US" sz="2000" b="1">
              <a:effectLst>
                <a:outerShdw blurRad="38100" dist="38100" dir="2700000" algn="tl">
                  <a:srgbClr val="000000">
                    <a:alpha val="43137"/>
                  </a:srgbClr>
                </a:outerShdw>
              </a:effectLst>
            </a:endParaRPr>
          </a:p>
          <a:p>
            <a:pPr algn="r">
              <a:buNone/>
            </a:pPr>
            <a:endParaRPr lang="en-US" sz="2000" b="1">
              <a:effectLst>
                <a:outerShdw blurRad="38100" dist="38100" dir="2700000" algn="tl">
                  <a:srgbClr val="000000">
                    <a:alpha val="43137"/>
                  </a:srgbClr>
                </a:outerShdw>
              </a:effectLst>
            </a:endParaRPr>
          </a:p>
          <a:p>
            <a:pPr algn="r">
              <a:buNone/>
            </a:pPr>
            <a:endParaRPr lang="en-US" sz="2000" b="1">
              <a:effectLst>
                <a:outerShdw blurRad="38100" dist="38100" dir="2700000" algn="tl">
                  <a:srgbClr val="000000">
                    <a:alpha val="43137"/>
                  </a:srgbClr>
                </a:outerShdw>
              </a:effectLst>
            </a:endParaRPr>
          </a:p>
          <a:p>
            <a:pPr algn="r"/>
            <a:endParaRPr lang="en-US" sz="2000" b="1">
              <a:effectLst>
                <a:outerShdw blurRad="38100" dist="38100" dir="2700000" algn="tl">
                  <a:srgbClr val="000000">
                    <a:alpha val="43137"/>
                  </a:srgbClr>
                </a:outerShdw>
              </a:effectLst>
            </a:endParaRPr>
          </a:p>
          <a:p>
            <a:pPr algn="r"/>
            <a:r>
              <a:rPr lang="en-US" sz="2000" b="1">
                <a:effectLst>
                  <a:outerShdw blurRad="38100" dist="38100" dir="2700000" algn="tl">
                    <a:srgbClr val="000000">
                      <a:alpha val="43137"/>
                    </a:srgbClr>
                  </a:outerShdw>
                </a:effectLst>
              </a:rPr>
              <a:t>Final</a:t>
            </a:r>
          </a:p>
          <a:p>
            <a:pPr algn="r"/>
            <a:endParaRPr lang="en-US" sz="2000" b="1">
              <a:effectLst>
                <a:outerShdw blurRad="38100" dist="38100" dir="2700000" algn="tl">
                  <a:srgbClr val="000000">
                    <a:alpha val="43137"/>
                  </a:srgbClr>
                </a:outerShdw>
              </a:effectLst>
            </a:endParaRPr>
          </a:p>
        </p:txBody>
      </p:sp>
      <p:pic>
        <p:nvPicPr>
          <p:cNvPr id="3" name="Picture 3" descr="A screenshot of a video game&#10;&#10;Description automatically generated">
            <a:extLst>
              <a:ext uri="{FF2B5EF4-FFF2-40B4-BE49-F238E27FC236}">
                <a16:creationId xmlns:a16="http://schemas.microsoft.com/office/drawing/2014/main" id="{D5EA17D6-552D-4817-ACB7-354E81B4E33A}"/>
              </a:ext>
            </a:extLst>
          </p:cNvPr>
          <p:cNvPicPr>
            <a:picLocks noChangeAspect="1"/>
          </p:cNvPicPr>
          <p:nvPr/>
        </p:nvPicPr>
        <p:blipFill>
          <a:blip r:embed="rId3"/>
          <a:stretch>
            <a:fillRect/>
          </a:stretch>
        </p:blipFill>
        <p:spPr>
          <a:xfrm>
            <a:off x="686711" y="1751092"/>
            <a:ext cx="3663063" cy="2208262"/>
          </a:xfrm>
          <a:prstGeom prst="rect">
            <a:avLst/>
          </a:prstGeom>
        </p:spPr>
      </p:pic>
      <p:pic>
        <p:nvPicPr>
          <p:cNvPr id="4" name="Picture 4">
            <a:extLst>
              <a:ext uri="{FF2B5EF4-FFF2-40B4-BE49-F238E27FC236}">
                <a16:creationId xmlns:a16="http://schemas.microsoft.com/office/drawing/2014/main" id="{7CFEFB9A-ACD3-4E1C-AEF6-A25445188FD5}"/>
              </a:ext>
            </a:extLst>
          </p:cNvPr>
          <p:cNvPicPr>
            <a:picLocks noChangeAspect="1"/>
          </p:cNvPicPr>
          <p:nvPr/>
        </p:nvPicPr>
        <p:blipFill>
          <a:blip r:embed="rId4"/>
          <a:stretch>
            <a:fillRect/>
          </a:stretch>
        </p:blipFill>
        <p:spPr>
          <a:xfrm>
            <a:off x="4751723" y="1755290"/>
            <a:ext cx="3821500" cy="2197232"/>
          </a:xfrm>
          <a:prstGeom prst="rect">
            <a:avLst/>
          </a:prstGeom>
        </p:spPr>
      </p:pic>
      <p:pic>
        <p:nvPicPr>
          <p:cNvPr id="5" name="Picture 5">
            <a:extLst>
              <a:ext uri="{FF2B5EF4-FFF2-40B4-BE49-F238E27FC236}">
                <a16:creationId xmlns:a16="http://schemas.microsoft.com/office/drawing/2014/main" id="{7F9DF6C1-4A5F-48A6-8843-F097C5CAE3B2}"/>
              </a:ext>
            </a:extLst>
          </p:cNvPr>
          <p:cNvPicPr>
            <a:picLocks noChangeAspect="1"/>
          </p:cNvPicPr>
          <p:nvPr/>
        </p:nvPicPr>
        <p:blipFill>
          <a:blip r:embed="rId5"/>
          <a:stretch>
            <a:fillRect/>
          </a:stretch>
        </p:blipFill>
        <p:spPr>
          <a:xfrm>
            <a:off x="684363" y="4186408"/>
            <a:ext cx="3591463" cy="2223298"/>
          </a:xfrm>
          <a:prstGeom prst="rect">
            <a:avLst/>
          </a:prstGeom>
        </p:spPr>
      </p:pic>
      <p:pic>
        <p:nvPicPr>
          <p:cNvPr id="6" name="Picture 6" descr="A picture containing text, indoor&#10;&#10;Description automatically generated">
            <a:extLst>
              <a:ext uri="{FF2B5EF4-FFF2-40B4-BE49-F238E27FC236}">
                <a16:creationId xmlns:a16="http://schemas.microsoft.com/office/drawing/2014/main" id="{11747B4A-3B20-42ED-B747-32B38E61A1E4}"/>
              </a:ext>
            </a:extLst>
          </p:cNvPr>
          <p:cNvPicPr>
            <a:picLocks noChangeAspect="1"/>
          </p:cNvPicPr>
          <p:nvPr/>
        </p:nvPicPr>
        <p:blipFill>
          <a:blip r:embed="rId6"/>
          <a:stretch>
            <a:fillRect/>
          </a:stretch>
        </p:blipFill>
        <p:spPr>
          <a:xfrm>
            <a:off x="4748687" y="4181974"/>
            <a:ext cx="3808785" cy="22281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9858" y="1683756"/>
            <a:ext cx="2336449" cy="2396359"/>
          </a:xfrm>
        </p:spPr>
        <p:txBody>
          <a:bodyPr anchor="b">
            <a:normAutofit/>
          </a:bodyPr>
          <a:lstStyle/>
          <a:p>
            <a:pPr algn="r"/>
            <a:r>
              <a:rPr lang="en-US" sz="3500">
                <a:solidFill>
                  <a:srgbClr val="FFFFFF"/>
                </a:solidFill>
                <a:effectLst>
                  <a:outerShdw blurRad="38100" dist="38100" dir="2700000" algn="tl">
                    <a:srgbClr val="000000">
                      <a:alpha val="43137"/>
                    </a:srgbClr>
                  </a:outerShdw>
                </a:effectLst>
              </a:rPr>
              <a:t>Tips/Tricks</a:t>
            </a:r>
          </a:p>
        </p:txBody>
      </p:sp>
      <p:graphicFrame>
        <p:nvGraphicFramePr>
          <p:cNvPr id="5" name="Content Placeholder 2">
            <a:extLst>
              <a:ext uri="{FF2B5EF4-FFF2-40B4-BE49-F238E27FC236}">
                <a16:creationId xmlns:a16="http://schemas.microsoft.com/office/drawing/2014/main" id="{1F7F489F-634C-4B1C-BF72-96D7EDE11243}"/>
              </a:ext>
            </a:extLst>
          </p:cNvPr>
          <p:cNvGraphicFramePr>
            <a:graphicFrameLocks noGrp="1"/>
          </p:cNvGraphicFramePr>
          <p:nvPr>
            <p:ph idx="1"/>
            <p:extLst>
              <p:ext uri="{D42A27DB-BD31-4B8C-83A1-F6EECF244321}">
                <p14:modId xmlns:p14="http://schemas.microsoft.com/office/powerpoint/2010/main" val="1319334463"/>
              </p:ext>
            </p:extLst>
          </p:nvPr>
        </p:nvGraphicFramePr>
        <p:xfrm>
          <a:off x="3678789" y="750440"/>
          <a:ext cx="5000124"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9858" y="1683756"/>
            <a:ext cx="2336449" cy="2396359"/>
          </a:xfrm>
        </p:spPr>
        <p:txBody>
          <a:bodyPr anchor="b">
            <a:normAutofit/>
          </a:bodyPr>
          <a:lstStyle/>
          <a:p>
            <a:pPr algn="r"/>
            <a:r>
              <a:rPr lang="en-US" sz="3500">
                <a:solidFill>
                  <a:srgbClr val="FFFFFF"/>
                </a:solidFill>
                <a:effectLst>
                  <a:outerShdw blurRad="38100" dist="38100" dir="2700000" algn="tl">
                    <a:srgbClr val="000000">
                      <a:alpha val="43137"/>
                    </a:srgbClr>
                  </a:outerShdw>
                </a:effectLst>
              </a:rPr>
              <a:t>What Went Right</a:t>
            </a:r>
          </a:p>
        </p:txBody>
      </p:sp>
      <p:graphicFrame>
        <p:nvGraphicFramePr>
          <p:cNvPr id="5" name="Content Placeholder 2">
            <a:extLst>
              <a:ext uri="{FF2B5EF4-FFF2-40B4-BE49-F238E27FC236}">
                <a16:creationId xmlns:a16="http://schemas.microsoft.com/office/drawing/2014/main" id="{CD968243-2D11-4139-8231-507D81C32864}"/>
              </a:ext>
            </a:extLst>
          </p:cNvPr>
          <p:cNvGraphicFramePr>
            <a:graphicFrameLocks noGrp="1"/>
          </p:cNvGraphicFramePr>
          <p:nvPr>
            <p:ph idx="1"/>
            <p:extLst>
              <p:ext uri="{D42A27DB-BD31-4B8C-83A1-F6EECF244321}">
                <p14:modId xmlns:p14="http://schemas.microsoft.com/office/powerpoint/2010/main" val="754535204"/>
              </p:ext>
            </p:extLst>
          </p:nvPr>
        </p:nvGraphicFramePr>
        <p:xfrm>
          <a:off x="3678789" y="750440"/>
          <a:ext cx="5000124"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9858" y="1683756"/>
            <a:ext cx="2336449" cy="2396359"/>
          </a:xfrm>
        </p:spPr>
        <p:txBody>
          <a:bodyPr anchor="b">
            <a:normAutofit/>
          </a:bodyPr>
          <a:lstStyle/>
          <a:p>
            <a:pPr algn="r"/>
            <a:r>
              <a:rPr lang="en-US" sz="3500">
                <a:solidFill>
                  <a:srgbClr val="FFFFFF"/>
                </a:solidFill>
                <a:effectLst>
                  <a:outerShdw blurRad="38100" dist="38100" dir="2700000" algn="tl">
                    <a:srgbClr val="000000">
                      <a:alpha val="43137"/>
                    </a:srgbClr>
                  </a:outerShdw>
                </a:effectLst>
              </a:rPr>
              <a:t>What Went Wrong</a:t>
            </a:r>
          </a:p>
        </p:txBody>
      </p:sp>
      <p:graphicFrame>
        <p:nvGraphicFramePr>
          <p:cNvPr id="5" name="Content Placeholder 2">
            <a:extLst>
              <a:ext uri="{FF2B5EF4-FFF2-40B4-BE49-F238E27FC236}">
                <a16:creationId xmlns:a16="http://schemas.microsoft.com/office/drawing/2014/main" id="{56B76BF4-20DD-4888-9B43-240F066526FA}"/>
              </a:ext>
            </a:extLst>
          </p:cNvPr>
          <p:cNvGraphicFramePr>
            <a:graphicFrameLocks noGrp="1"/>
          </p:cNvGraphicFramePr>
          <p:nvPr>
            <p:ph idx="1"/>
            <p:extLst>
              <p:ext uri="{D42A27DB-BD31-4B8C-83A1-F6EECF244321}">
                <p14:modId xmlns:p14="http://schemas.microsoft.com/office/powerpoint/2010/main" val="3301354709"/>
              </p:ext>
            </p:extLst>
          </p:nvPr>
        </p:nvGraphicFramePr>
        <p:xfrm>
          <a:off x="3678789" y="750440"/>
          <a:ext cx="5000124"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theme/theme1.xml><?xml version="1.0" encoding="utf-8"?>
<a:theme xmlns:a="http://schemas.openxmlformats.org/drawingml/2006/main" name="Office Theme">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6</Slides>
  <Notes>2</Notes>
  <HiddenSlides>0</HiddenSlide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Office Theme</vt:lpstr>
      <vt:lpstr>PowerPoint Presentation</vt:lpstr>
      <vt:lpstr>The Team</vt:lpstr>
      <vt:lpstr>Progress</vt:lpstr>
      <vt:lpstr>Tips/Tricks</vt:lpstr>
      <vt:lpstr>What Went Right</vt:lpstr>
      <vt:lpstr>What Went Wrong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Alexander Garcia</dc:creator>
  <cp:revision>123</cp:revision>
  <dcterms:created xsi:type="dcterms:W3CDTF">2012-05-22T15:12:24Z</dcterms:created>
  <dcterms:modified xsi:type="dcterms:W3CDTF">2021-08-25T17:32:51Z</dcterms:modified>
</cp:coreProperties>
</file>